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slideLayouts/slideLayout15.xml" ContentType="application/vnd.openxmlformats-officedocument.presentationml.slideLayout+xml"/>
  <Override PartName="/ppt/theme/theme6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7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8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9.xml" ContentType="application/vnd.openxmlformats-officedocument.theme+xml"/>
  <Override PartName="/ppt/slideLayouts/slideLayout25.xml" ContentType="application/vnd.openxmlformats-officedocument.presentationml.slideLayout+xml"/>
  <Override PartName="/ppt/theme/theme10.xml" ContentType="application/vnd.openxmlformats-officedocument.theme+xml"/>
  <Override PartName="/ppt/slideLayouts/slideLayout26.xml" ContentType="application/vnd.openxmlformats-officedocument.presentationml.slideLayout+xml"/>
  <Override PartName="/ppt/theme/theme11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12.xml" ContentType="application/vnd.openxmlformats-officedocument.theme+xml"/>
  <Override PartName="/ppt/slideLayouts/slideLayout32.xml" ContentType="application/vnd.openxmlformats-officedocument.presentationml.slideLayout+xml"/>
  <Override PartName="/ppt/theme/theme13.xml" ContentType="application/vnd.openxmlformats-officedocument.theme+xml"/>
  <Override PartName="/ppt/slideLayouts/slideLayout33.xml" ContentType="application/vnd.openxmlformats-officedocument.presentationml.slideLayout+xml"/>
  <Override PartName="/ppt/theme/theme14.xml" ContentType="application/vnd.openxmlformats-officedocument.theme+xml"/>
  <Override PartName="/ppt/slideLayouts/slideLayout34.xml" ContentType="application/vnd.openxmlformats-officedocument.presentationml.slideLayout+xml"/>
  <Override PartName="/ppt/theme/theme15.xml" ContentType="application/vnd.openxmlformats-officedocument.theme+xml"/>
  <Override PartName="/ppt/slideLayouts/slideLayout35.xml" ContentType="application/vnd.openxmlformats-officedocument.presentationml.slideLayout+xml"/>
  <Override PartName="/ppt/theme/theme16.xml" ContentType="application/vnd.openxmlformats-officedocument.theme+xml"/>
  <Override PartName="/ppt/slideLayouts/slideLayout36.xml" ContentType="application/vnd.openxmlformats-officedocument.presentationml.slideLayout+xml"/>
  <Override PartName="/ppt/theme/theme17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18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19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20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95" r:id="rId1"/>
    <p:sldMasterId id="2147483691" r:id="rId2"/>
    <p:sldMasterId id="2147483693" r:id="rId3"/>
    <p:sldMasterId id="2147483697" r:id="rId4"/>
    <p:sldMasterId id="2147483703" r:id="rId5"/>
    <p:sldMasterId id="2147483705" r:id="rId6"/>
    <p:sldMasterId id="2147483707" r:id="rId7"/>
    <p:sldMasterId id="2147483709" r:id="rId8"/>
    <p:sldMasterId id="2147483715" r:id="rId9"/>
    <p:sldMasterId id="2147483717" r:id="rId10"/>
    <p:sldMasterId id="2147483719" r:id="rId11"/>
    <p:sldMasterId id="2147483721" r:id="rId12"/>
    <p:sldMasterId id="2147483727" r:id="rId13"/>
    <p:sldMasterId id="2147483729" r:id="rId14"/>
    <p:sldMasterId id="2147483731" r:id="rId15"/>
    <p:sldMasterId id="2147483742" r:id="rId16"/>
    <p:sldMasterId id="2147483744" r:id="rId17"/>
    <p:sldMasterId id="2147483746" r:id="rId18"/>
    <p:sldMasterId id="2147483758" r:id="rId19"/>
    <p:sldMasterId id="2147483770" r:id="rId20"/>
    <p:sldMasterId id="2147483782" r:id="rId21"/>
  </p:sldMasterIdLst>
  <p:notesMasterIdLst>
    <p:notesMasterId r:id="rId50"/>
  </p:notesMasterIdLst>
  <p:sldIdLst>
    <p:sldId id="256" r:id="rId22"/>
    <p:sldId id="446" r:id="rId23"/>
    <p:sldId id="259" r:id="rId24"/>
    <p:sldId id="260" r:id="rId25"/>
    <p:sldId id="261" r:id="rId26"/>
    <p:sldId id="262" r:id="rId27"/>
    <p:sldId id="433" r:id="rId28"/>
    <p:sldId id="384" r:id="rId29"/>
    <p:sldId id="434" r:id="rId30"/>
    <p:sldId id="348" r:id="rId31"/>
    <p:sldId id="266" r:id="rId32"/>
    <p:sldId id="314" r:id="rId33"/>
    <p:sldId id="423" r:id="rId34"/>
    <p:sldId id="424" r:id="rId35"/>
    <p:sldId id="425" r:id="rId36"/>
    <p:sldId id="426" r:id="rId37"/>
    <p:sldId id="443" r:id="rId38"/>
    <p:sldId id="427" r:id="rId39"/>
    <p:sldId id="428" r:id="rId40"/>
    <p:sldId id="429" r:id="rId41"/>
    <p:sldId id="440" r:id="rId42"/>
    <p:sldId id="459" r:id="rId43"/>
    <p:sldId id="311" r:id="rId44"/>
    <p:sldId id="312" r:id="rId45"/>
    <p:sldId id="379" r:id="rId46"/>
    <p:sldId id="458" r:id="rId47"/>
    <p:sldId id="442" r:id="rId48"/>
    <p:sldId id="461" r:id="rId49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2F2F2"/>
    <a:srgbClr val="B5DA90"/>
    <a:srgbClr val="6E56A0"/>
    <a:srgbClr val="5E07B5"/>
    <a:srgbClr val="6600CC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00" autoAdjust="0"/>
    <p:restoredTop sz="94655" autoAdjust="0"/>
  </p:normalViewPr>
  <p:slideViewPr>
    <p:cSldViewPr snapToGrid="0" showGuides="1">
      <p:cViewPr varScale="1">
        <p:scale>
          <a:sx n="74" d="100"/>
          <a:sy n="74" d="100"/>
        </p:scale>
        <p:origin x="9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39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3.xml"/><Relationship Id="rId42" Type="http://schemas.openxmlformats.org/officeDocument/2006/relationships/slide" Target="slides/slide21.xml"/><Relationship Id="rId47" Type="http://schemas.openxmlformats.org/officeDocument/2006/relationships/slide" Target="slides/slide26.xml"/><Relationship Id="rId50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slide" Target="slides/slide12.xml"/><Relationship Id="rId38" Type="http://schemas.openxmlformats.org/officeDocument/2006/relationships/slide" Target="slides/slide17.xml"/><Relationship Id="rId46" Type="http://schemas.openxmlformats.org/officeDocument/2006/relationships/slide" Target="slides/slide25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41" Type="http://schemas.openxmlformats.org/officeDocument/2006/relationships/slide" Target="slides/slide2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slide" Target="slides/slide11.xml"/><Relationship Id="rId37" Type="http://schemas.openxmlformats.org/officeDocument/2006/relationships/slide" Target="slides/slide16.xml"/><Relationship Id="rId40" Type="http://schemas.openxmlformats.org/officeDocument/2006/relationships/slide" Target="slides/slide19.xml"/><Relationship Id="rId45" Type="http://schemas.openxmlformats.org/officeDocument/2006/relationships/slide" Target="slides/slide24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slide" Target="slides/slide15.xml"/><Relationship Id="rId49" Type="http://schemas.openxmlformats.org/officeDocument/2006/relationships/slide" Target="slides/slide28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4" Type="http://schemas.openxmlformats.org/officeDocument/2006/relationships/slide" Target="slides/slide23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slide" Target="slides/slide14.xml"/><Relationship Id="rId43" Type="http://schemas.openxmlformats.org/officeDocument/2006/relationships/slide" Target="slides/slide22.xml"/><Relationship Id="rId48" Type="http://schemas.openxmlformats.org/officeDocument/2006/relationships/slide" Target="slides/slide27.xml"/><Relationship Id="rId8" Type="http://schemas.openxmlformats.org/officeDocument/2006/relationships/slideMaster" Target="slideMasters/slideMaster8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3864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135" y="0"/>
            <a:ext cx="303864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3D4AB0-F093-4C09-A3D9-B841F10EAD7B}" type="datetimeFigureOut">
              <a:rPr lang="es-MX" smtClean="0"/>
              <a:t>25/06/2020</a:t>
            </a:fld>
            <a:endParaRPr lang="es-MX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3062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848" y="4473576"/>
            <a:ext cx="560832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2" y="8829676"/>
            <a:ext cx="303864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135" y="8829676"/>
            <a:ext cx="303864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7B9179-E343-49E7-8449-9A6104C3757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21246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9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28"/>
            <a:ext cx="777240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801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8" y="274638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7620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920526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800" smtClean="0">
                <a:latin typeface="+mj-lt"/>
              </a:defRPr>
            </a:lvl1pPr>
            <a:lvl2pPr>
              <a:defRPr lang="es-ES" sz="1800" smtClean="0">
                <a:latin typeface="+mn-lt"/>
              </a:defRPr>
            </a:lvl2pPr>
            <a:lvl3pPr>
              <a:defRPr lang="es-ES" sz="1800" smtClean="0">
                <a:latin typeface="+mn-lt"/>
              </a:defRPr>
            </a:lvl3pPr>
            <a:lvl4pPr>
              <a:defRPr lang="es-ES" sz="1800" smtClean="0">
                <a:latin typeface="+mn-lt"/>
              </a:defRPr>
            </a:lvl4pPr>
            <a:lvl5pPr>
              <a:defRPr lang="es-MX" sz="180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28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1"/>
            <a:ext cx="8352606" cy="169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8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71450" indent="0">
              <a:buNone/>
              <a:defRPr lang="es-ES" sz="1800" smtClean="0">
                <a:latin typeface="+mn-lt"/>
              </a:defRPr>
            </a:lvl2pPr>
            <a:lvl3pPr marL="685800" indent="0">
              <a:buNone/>
              <a:defRPr lang="es-ES" sz="1800" smtClean="0">
                <a:latin typeface="+mn-lt"/>
              </a:defRPr>
            </a:lvl3pPr>
            <a:lvl4pPr marL="1143000" indent="0">
              <a:buNone/>
              <a:defRPr lang="es-ES" sz="1800" smtClean="0">
                <a:latin typeface="+mn-lt"/>
              </a:defRPr>
            </a:lvl4pPr>
            <a:lvl5pPr marL="1600200" indent="0">
              <a:buNone/>
              <a:defRPr lang="es-MX" sz="180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4513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8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69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544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28"/>
            <a:ext cx="7772400" cy="1470025"/>
          </a:xfrm>
        </p:spPr>
        <p:txBody>
          <a:bodyPr/>
          <a:lstStyle>
            <a:lvl1pPr>
              <a:defRPr sz="3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535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6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725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7340" y="0"/>
            <a:ext cx="6326659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5305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8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69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298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084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487346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34262"/>
            <a:ext cx="5742296" cy="1470025"/>
          </a:xfrm>
        </p:spPr>
        <p:txBody>
          <a:bodyPr/>
          <a:lstStyle>
            <a:lvl1pPr>
              <a:defRPr sz="3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832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79053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8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69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3788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8802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6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685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28"/>
            <a:ext cx="7772400" cy="1470025"/>
          </a:xfrm>
        </p:spPr>
        <p:txBody>
          <a:bodyPr/>
          <a:lstStyle>
            <a:lvl1pPr>
              <a:defRPr sz="3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5738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1071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255829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8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69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6636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0393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34262"/>
            <a:ext cx="5742296" cy="1470025"/>
          </a:xfrm>
        </p:spPr>
        <p:txBody>
          <a:bodyPr/>
          <a:lstStyle>
            <a:lvl1pPr>
              <a:defRPr sz="3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594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4" y="0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29297"/>
      </p:ext>
    </p:extLst>
  </p:cSld>
  <p:clrMapOvr>
    <a:masterClrMapping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2" y="0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352169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6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592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6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256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0" y="0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24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762000" eaLnBrk="0" fontAlgn="base" hangingPunct="0">
              <a:spcAft>
                <a:spcPct val="0"/>
              </a:spcAft>
            </a:pPr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920526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800" smtClean="0">
                <a:latin typeface="+mj-lt"/>
              </a:defRPr>
            </a:lvl1pPr>
            <a:lvl2pPr>
              <a:defRPr lang="es-ES" sz="1800" smtClean="0">
                <a:latin typeface="+mn-lt"/>
              </a:defRPr>
            </a:lvl2pPr>
            <a:lvl3pPr>
              <a:defRPr lang="es-ES" sz="1800" smtClean="0">
                <a:latin typeface="+mn-lt"/>
              </a:defRPr>
            </a:lvl3pPr>
            <a:lvl4pPr>
              <a:defRPr lang="es-ES" sz="1800" smtClean="0">
                <a:latin typeface="+mn-lt"/>
              </a:defRPr>
            </a:lvl4pPr>
            <a:lvl5pPr>
              <a:defRPr lang="es-MX" sz="180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28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1"/>
            <a:ext cx="8352606" cy="169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8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71450" indent="0">
              <a:buNone/>
              <a:defRPr lang="es-ES" sz="1800" smtClean="0">
                <a:latin typeface="+mn-lt"/>
              </a:defRPr>
            </a:lvl2pPr>
            <a:lvl3pPr marL="685800" indent="0">
              <a:buNone/>
              <a:defRPr lang="es-ES" sz="1800" smtClean="0">
                <a:latin typeface="+mn-lt"/>
              </a:defRPr>
            </a:lvl3pPr>
            <a:lvl4pPr marL="1143000" indent="0">
              <a:buNone/>
              <a:defRPr lang="es-ES" sz="1800" smtClean="0">
                <a:latin typeface="+mn-lt"/>
              </a:defRPr>
            </a:lvl4pPr>
            <a:lvl5pPr marL="1600200" indent="0">
              <a:buNone/>
              <a:defRPr lang="es-MX" sz="180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2014845"/>
      </p:ext>
    </p:extLst>
  </p:cSld>
  <p:clrMapOvr>
    <a:masterClrMapping/>
  </p:clrMapOvr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28"/>
            <a:ext cx="7772400" cy="1470025"/>
          </a:xfrm>
        </p:spPr>
        <p:txBody>
          <a:bodyPr/>
          <a:lstStyle>
            <a:lvl1pPr>
              <a:defRPr sz="3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3148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8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69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1809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36551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28"/>
            <a:ext cx="777240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E1C4E-8664-449A-AB0B-C3DE46FADE8D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25/06/2020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7C680-8E06-4DD0-96D9-2FF76E72A6BB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399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28"/>
            <a:ext cx="777240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E1C4E-8664-449A-AB0B-C3DE46FADE8D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25/06/2020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7C680-8E06-4DD0-96D9-2FF76E72A6BB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6001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6738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1640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379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7340" y="0"/>
            <a:ext cx="6326659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14935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91203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271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5753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72245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64874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43561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09838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69787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32712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900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6542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46545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73735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92101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1165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37019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00057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50764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8569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25666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887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34262"/>
            <a:ext cx="5742296" cy="1470025"/>
          </a:xfrm>
        </p:spPr>
        <p:txBody>
          <a:bodyPr/>
          <a:lstStyle>
            <a:lvl1pPr>
              <a:defRPr sz="3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76615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05170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58072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48661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11627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7573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58355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1760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94746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36987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568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52419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81558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32720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01084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33041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24130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32532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2277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89197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86955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596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45201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25/06/2020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582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6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52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31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30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14.jpe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7.png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image" Target="../media/image14.jpeg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7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theme" Target="../theme/theme2.xml"/><Relationship Id="rId9" Type="http://schemas.openxmlformats.org/officeDocument/2006/relationships/image" Target="../media/image8.jpeg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openxmlformats.org/officeDocument/2006/relationships/image" Target="../media/image14.jpeg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image" Target="../media/image7.png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5" Type="http://schemas.openxmlformats.org/officeDocument/2006/relationships/image" Target="../media/image14.jpeg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10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3.jp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eg"/><Relationship Id="rId5" Type="http://schemas.openxmlformats.org/officeDocument/2006/relationships/image" Target="../media/image1.jp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0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21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3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2.jpeg"/><Relationship Id="rId5" Type="http://schemas.openxmlformats.org/officeDocument/2006/relationships/image" Target="../media/image1.jpg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-1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 userDrawn="1"/>
        </p:nvSpPr>
        <p:spPr>
          <a:xfrm>
            <a:off x="1701801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1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1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058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4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499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0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5" y="2137955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0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448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0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0" y="0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0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 userDrawn="1"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5693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1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38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050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0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 userDrawn="1"/>
        </p:nvSpPr>
        <p:spPr>
          <a:xfrm>
            <a:off x="-1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1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 userDrawn="1"/>
        </p:nvSpPr>
        <p:spPr>
          <a:xfrm>
            <a:off x="1692322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266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0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3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3" y="0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202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499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4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5" y="2137955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0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943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5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0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0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 userDrawn="1"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16396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1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E1C4E-8664-449A-AB0B-C3DE46FADE8D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25/06/2020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7C680-8E06-4DD0-96D9-2FF76E72A6BB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1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es-MX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1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1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025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24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1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E1C4E-8664-449A-AB0B-C3DE46FADE8D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25/06/2020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7C680-8E06-4DD0-96D9-2FF76E72A6BB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1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es-MX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1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1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324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24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2055 Rectángulo"/>
          <p:cNvSpPr/>
          <p:nvPr/>
        </p:nvSpPr>
        <p:spPr>
          <a:xfrm>
            <a:off x="1619672" y="128700"/>
            <a:ext cx="4158992" cy="326232"/>
          </a:xfrm>
          <a:custGeom>
            <a:avLst/>
            <a:gdLst>
              <a:gd name="connsiteX0" fmla="*/ 0 w 1224136"/>
              <a:gd name="connsiteY0" fmla="*/ 0 h 119385"/>
              <a:gd name="connsiteX1" fmla="*/ 1224136 w 1224136"/>
              <a:gd name="connsiteY1" fmla="*/ 0 h 119385"/>
              <a:gd name="connsiteX2" fmla="*/ 1224136 w 1224136"/>
              <a:gd name="connsiteY2" fmla="*/ 119385 h 119385"/>
              <a:gd name="connsiteX3" fmla="*/ 0 w 1224136"/>
              <a:gd name="connsiteY3" fmla="*/ 119385 h 119385"/>
              <a:gd name="connsiteX4" fmla="*/ 0 w 1224136"/>
              <a:gd name="connsiteY4" fmla="*/ 0 h 119385"/>
              <a:gd name="connsiteX0" fmla="*/ 0 w 1224136"/>
              <a:gd name="connsiteY0" fmla="*/ 0 h 119385"/>
              <a:gd name="connsiteX1" fmla="*/ 1224136 w 1224136"/>
              <a:gd name="connsiteY1" fmla="*/ 0 h 119385"/>
              <a:gd name="connsiteX2" fmla="*/ 1188417 w 1224136"/>
              <a:gd name="connsiteY2" fmla="*/ 119385 h 119385"/>
              <a:gd name="connsiteX3" fmla="*/ 0 w 1224136"/>
              <a:gd name="connsiteY3" fmla="*/ 119385 h 119385"/>
              <a:gd name="connsiteX4" fmla="*/ 0 w 1224136"/>
              <a:gd name="connsiteY4" fmla="*/ 0 h 119385"/>
              <a:gd name="connsiteX0" fmla="*/ 47625 w 1224136"/>
              <a:gd name="connsiteY0" fmla="*/ 0 h 121766"/>
              <a:gd name="connsiteX1" fmla="*/ 1224136 w 1224136"/>
              <a:gd name="connsiteY1" fmla="*/ 2381 h 121766"/>
              <a:gd name="connsiteX2" fmla="*/ 1188417 w 1224136"/>
              <a:gd name="connsiteY2" fmla="*/ 121766 h 121766"/>
              <a:gd name="connsiteX3" fmla="*/ 0 w 1224136"/>
              <a:gd name="connsiteY3" fmla="*/ 121766 h 121766"/>
              <a:gd name="connsiteX4" fmla="*/ 47625 w 1224136"/>
              <a:gd name="connsiteY4" fmla="*/ 0 h 12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4136" h="121766">
                <a:moveTo>
                  <a:pt x="47625" y="0"/>
                </a:moveTo>
                <a:lnTo>
                  <a:pt x="1224136" y="2381"/>
                </a:lnTo>
                <a:lnTo>
                  <a:pt x="1188417" y="121766"/>
                </a:lnTo>
                <a:lnTo>
                  <a:pt x="0" y="121766"/>
                </a:lnTo>
                <a:lnTo>
                  <a:pt x="4762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sp>
        <p:nvSpPr>
          <p:cNvPr id="102" name="101 CuadroTexto"/>
          <p:cNvSpPr txBox="1"/>
          <p:nvPr/>
        </p:nvSpPr>
        <p:spPr>
          <a:xfrm>
            <a:off x="1691680" y="116632"/>
            <a:ext cx="4824536" cy="338554"/>
          </a:xfrm>
          <a:custGeom>
            <a:avLst/>
            <a:gdLst>
              <a:gd name="connsiteX0" fmla="*/ 0 w 1411626"/>
              <a:gd name="connsiteY0" fmla="*/ 0 h 276999"/>
              <a:gd name="connsiteX1" fmla="*/ 1411626 w 1411626"/>
              <a:gd name="connsiteY1" fmla="*/ 0 h 276999"/>
              <a:gd name="connsiteX2" fmla="*/ 1411626 w 1411626"/>
              <a:gd name="connsiteY2" fmla="*/ 276999 h 276999"/>
              <a:gd name="connsiteX3" fmla="*/ 0 w 1411626"/>
              <a:gd name="connsiteY3" fmla="*/ 276999 h 276999"/>
              <a:gd name="connsiteX4" fmla="*/ 0 w 1411626"/>
              <a:gd name="connsiteY4" fmla="*/ 0 h 276999"/>
              <a:gd name="connsiteX0" fmla="*/ 85725 w 1411626"/>
              <a:gd name="connsiteY0" fmla="*/ 0 h 276999"/>
              <a:gd name="connsiteX1" fmla="*/ 1411626 w 1411626"/>
              <a:gd name="connsiteY1" fmla="*/ 0 h 276999"/>
              <a:gd name="connsiteX2" fmla="*/ 1411626 w 1411626"/>
              <a:gd name="connsiteY2" fmla="*/ 276999 h 276999"/>
              <a:gd name="connsiteX3" fmla="*/ 0 w 1411626"/>
              <a:gd name="connsiteY3" fmla="*/ 276999 h 276999"/>
              <a:gd name="connsiteX4" fmla="*/ 85725 w 1411626"/>
              <a:gd name="connsiteY4" fmla="*/ 0 h 276999"/>
              <a:gd name="connsiteX0" fmla="*/ 85725 w 1411626"/>
              <a:gd name="connsiteY0" fmla="*/ 0 h 276999"/>
              <a:gd name="connsiteX1" fmla="*/ 1411626 w 1411626"/>
              <a:gd name="connsiteY1" fmla="*/ 0 h 276999"/>
              <a:gd name="connsiteX2" fmla="*/ 1216364 w 1411626"/>
              <a:gd name="connsiteY2" fmla="*/ 267474 h 276999"/>
              <a:gd name="connsiteX3" fmla="*/ 0 w 1411626"/>
              <a:gd name="connsiteY3" fmla="*/ 276999 h 276999"/>
              <a:gd name="connsiteX4" fmla="*/ 85725 w 1411626"/>
              <a:gd name="connsiteY4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1626" h="276999">
                <a:moveTo>
                  <a:pt x="85725" y="0"/>
                </a:moveTo>
                <a:lnTo>
                  <a:pt x="1411626" y="0"/>
                </a:lnTo>
                <a:lnTo>
                  <a:pt x="1216364" y="267474"/>
                </a:lnTo>
                <a:lnTo>
                  <a:pt x="0" y="276999"/>
                </a:lnTo>
                <a:lnTo>
                  <a:pt x="85725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MX" sz="1600" b="1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Departamento de Operación e Inversión</a:t>
            </a:r>
          </a:p>
        </p:txBody>
      </p:sp>
      <p:sp>
        <p:nvSpPr>
          <p:cNvPr id="21" name="25 Onda"/>
          <p:cNvSpPr/>
          <p:nvPr userDrawn="1"/>
        </p:nvSpPr>
        <p:spPr>
          <a:xfrm flipH="1">
            <a:off x="1376" y="2124270"/>
            <a:ext cx="9143968" cy="2636042"/>
          </a:xfrm>
          <a:prstGeom prst="wave">
            <a:avLst>
              <a:gd name="adj1" fmla="val 20000"/>
              <a:gd name="adj2" fmla="val -10000"/>
            </a:avLst>
          </a:prstGeom>
          <a:noFill/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sp>
        <p:nvSpPr>
          <p:cNvPr id="22" name="25 Onda"/>
          <p:cNvSpPr/>
          <p:nvPr userDrawn="1"/>
        </p:nvSpPr>
        <p:spPr>
          <a:xfrm flipH="1">
            <a:off x="-1575" y="2521150"/>
            <a:ext cx="9143968" cy="2636042"/>
          </a:xfrm>
          <a:prstGeom prst="wave">
            <a:avLst>
              <a:gd name="adj1" fmla="val 20000"/>
              <a:gd name="adj2" fmla="val -10000"/>
            </a:avLst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24" name="Imagen 23"/>
          <p:cNvPicPr/>
          <p:nvPr userDrawn="1"/>
        </p:nvPicPr>
        <p:blipFill rotWithShape="1"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7812360" y="188640"/>
            <a:ext cx="1210439" cy="11752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Imagen 24"/>
          <p:cNvPicPr>
            <a:picLocks noChangeAspect="1"/>
          </p:cNvPicPr>
          <p:nvPr userDrawn="1"/>
        </p:nvPicPr>
        <p:blipFill rotWithShape="1">
          <a:blip r:embed="rId14"/>
          <a:srcRect l="1538" t="20344" r="770" b="15263"/>
          <a:stretch/>
        </p:blipFill>
        <p:spPr>
          <a:xfrm>
            <a:off x="0" y="6147370"/>
            <a:ext cx="9144000" cy="185191"/>
          </a:xfrm>
          <a:prstGeom prst="rect">
            <a:avLst/>
          </a:prstGeom>
        </p:spPr>
      </p:pic>
      <p:grpSp>
        <p:nvGrpSpPr>
          <p:cNvPr id="69" name="68 Grupo"/>
          <p:cNvGrpSpPr/>
          <p:nvPr userDrawn="1"/>
        </p:nvGrpSpPr>
        <p:grpSpPr>
          <a:xfrm>
            <a:off x="6372200" y="1988840"/>
            <a:ext cx="2571884" cy="3528392"/>
            <a:chOff x="1546123" y="1575439"/>
            <a:chExt cx="1800535" cy="2539433"/>
          </a:xfrm>
          <a:solidFill>
            <a:srgbClr val="BEB2CE"/>
          </a:solidFill>
        </p:grpSpPr>
        <p:sp>
          <p:nvSpPr>
            <p:cNvPr id="70" name="13 Elipse"/>
            <p:cNvSpPr/>
            <p:nvPr userDrawn="1"/>
          </p:nvSpPr>
          <p:spPr>
            <a:xfrm rot="20317111">
              <a:off x="1546123" y="3139445"/>
              <a:ext cx="759216" cy="975427"/>
            </a:xfrm>
            <a:custGeom>
              <a:avLst/>
              <a:gdLst>
                <a:gd name="connsiteX0" fmla="*/ 0 w 699116"/>
                <a:gd name="connsiteY0" fmla="*/ 485489 h 970977"/>
                <a:gd name="connsiteX1" fmla="*/ 349558 w 699116"/>
                <a:gd name="connsiteY1" fmla="*/ 0 h 970977"/>
                <a:gd name="connsiteX2" fmla="*/ 699116 w 699116"/>
                <a:gd name="connsiteY2" fmla="*/ 485489 h 970977"/>
                <a:gd name="connsiteX3" fmla="*/ 349558 w 699116"/>
                <a:gd name="connsiteY3" fmla="*/ 970978 h 970977"/>
                <a:gd name="connsiteX4" fmla="*/ 0 w 699116"/>
                <a:gd name="connsiteY4" fmla="*/ 485489 h 970977"/>
                <a:gd name="connsiteX0" fmla="*/ 0 w 699116"/>
                <a:gd name="connsiteY0" fmla="*/ 494821 h 980310"/>
                <a:gd name="connsiteX1" fmla="*/ 349558 w 699116"/>
                <a:gd name="connsiteY1" fmla="*/ 9332 h 980310"/>
                <a:gd name="connsiteX2" fmla="*/ 699116 w 699116"/>
                <a:gd name="connsiteY2" fmla="*/ 494821 h 980310"/>
                <a:gd name="connsiteX3" fmla="*/ 349558 w 699116"/>
                <a:gd name="connsiteY3" fmla="*/ 980310 h 980310"/>
                <a:gd name="connsiteX4" fmla="*/ 0 w 699116"/>
                <a:gd name="connsiteY4" fmla="*/ 494821 h 980310"/>
                <a:gd name="connsiteX0" fmla="*/ 0 w 699116"/>
                <a:gd name="connsiteY0" fmla="*/ 464783 h 950272"/>
                <a:gd name="connsiteX1" fmla="*/ 352124 w 699116"/>
                <a:gd name="connsiteY1" fmla="*/ 7576 h 950272"/>
                <a:gd name="connsiteX2" fmla="*/ 699116 w 699116"/>
                <a:gd name="connsiteY2" fmla="*/ 464783 h 950272"/>
                <a:gd name="connsiteX3" fmla="*/ 349558 w 699116"/>
                <a:gd name="connsiteY3" fmla="*/ 950272 h 950272"/>
                <a:gd name="connsiteX4" fmla="*/ 0 w 699116"/>
                <a:gd name="connsiteY4" fmla="*/ 464783 h 950272"/>
                <a:gd name="connsiteX0" fmla="*/ 1094 w 700210"/>
                <a:gd name="connsiteY0" fmla="*/ 489880 h 975369"/>
                <a:gd name="connsiteX1" fmla="*/ 288175 w 700210"/>
                <a:gd name="connsiteY1" fmla="*/ 7207 h 975369"/>
                <a:gd name="connsiteX2" fmla="*/ 700210 w 700210"/>
                <a:gd name="connsiteY2" fmla="*/ 489880 h 975369"/>
                <a:gd name="connsiteX3" fmla="*/ 350652 w 700210"/>
                <a:gd name="connsiteY3" fmla="*/ 975369 h 975369"/>
                <a:gd name="connsiteX4" fmla="*/ 1094 w 700210"/>
                <a:gd name="connsiteY4" fmla="*/ 489880 h 975369"/>
                <a:gd name="connsiteX0" fmla="*/ 1094 w 700210"/>
                <a:gd name="connsiteY0" fmla="*/ 489880 h 987867"/>
                <a:gd name="connsiteX1" fmla="*/ 288175 w 700210"/>
                <a:gd name="connsiteY1" fmla="*/ 7207 h 987867"/>
                <a:gd name="connsiteX2" fmla="*/ 700210 w 700210"/>
                <a:gd name="connsiteY2" fmla="*/ 489880 h 987867"/>
                <a:gd name="connsiteX3" fmla="*/ 350652 w 700210"/>
                <a:gd name="connsiteY3" fmla="*/ 975369 h 987867"/>
                <a:gd name="connsiteX4" fmla="*/ 1094 w 700210"/>
                <a:gd name="connsiteY4" fmla="*/ 489880 h 987867"/>
                <a:gd name="connsiteX0" fmla="*/ 269 w 699385"/>
                <a:gd name="connsiteY0" fmla="*/ 489880 h 988109"/>
                <a:gd name="connsiteX1" fmla="*/ 287350 w 699385"/>
                <a:gd name="connsiteY1" fmla="*/ 7207 h 988109"/>
                <a:gd name="connsiteX2" fmla="*/ 699385 w 699385"/>
                <a:gd name="connsiteY2" fmla="*/ 489880 h 988109"/>
                <a:gd name="connsiteX3" fmla="*/ 315632 w 699385"/>
                <a:gd name="connsiteY3" fmla="*/ 975620 h 988109"/>
                <a:gd name="connsiteX4" fmla="*/ 269 w 699385"/>
                <a:gd name="connsiteY4" fmla="*/ 489880 h 988109"/>
                <a:gd name="connsiteX0" fmla="*/ 227 w 699343"/>
                <a:gd name="connsiteY0" fmla="*/ 482908 h 981137"/>
                <a:gd name="connsiteX1" fmla="*/ 287308 w 699343"/>
                <a:gd name="connsiteY1" fmla="*/ 235 h 981137"/>
                <a:gd name="connsiteX2" fmla="*/ 699343 w 699343"/>
                <a:gd name="connsiteY2" fmla="*/ 482908 h 981137"/>
                <a:gd name="connsiteX3" fmla="*/ 315590 w 699343"/>
                <a:gd name="connsiteY3" fmla="*/ 968648 h 981137"/>
                <a:gd name="connsiteX4" fmla="*/ 227 w 699343"/>
                <a:gd name="connsiteY4" fmla="*/ 482908 h 981137"/>
                <a:gd name="connsiteX0" fmla="*/ 397 w 699513"/>
                <a:gd name="connsiteY0" fmla="*/ 445160 h 943389"/>
                <a:gd name="connsiteX1" fmla="*/ 279500 w 699513"/>
                <a:gd name="connsiteY1" fmla="*/ 280 h 943389"/>
                <a:gd name="connsiteX2" fmla="*/ 699513 w 699513"/>
                <a:gd name="connsiteY2" fmla="*/ 445160 h 943389"/>
                <a:gd name="connsiteX3" fmla="*/ 315760 w 699513"/>
                <a:gd name="connsiteY3" fmla="*/ 930900 h 943389"/>
                <a:gd name="connsiteX4" fmla="*/ 397 w 699513"/>
                <a:gd name="connsiteY4" fmla="*/ 445160 h 943389"/>
                <a:gd name="connsiteX0" fmla="*/ 2264 w 701380"/>
                <a:gd name="connsiteY0" fmla="*/ 473155 h 971384"/>
                <a:gd name="connsiteX1" fmla="*/ 244606 w 701380"/>
                <a:gd name="connsiteY1" fmla="*/ 244 h 971384"/>
                <a:gd name="connsiteX2" fmla="*/ 701380 w 701380"/>
                <a:gd name="connsiteY2" fmla="*/ 473155 h 971384"/>
                <a:gd name="connsiteX3" fmla="*/ 317627 w 701380"/>
                <a:gd name="connsiteY3" fmla="*/ 958895 h 971384"/>
                <a:gd name="connsiteX4" fmla="*/ 2264 w 701380"/>
                <a:gd name="connsiteY4" fmla="*/ 473155 h 971384"/>
                <a:gd name="connsiteX0" fmla="*/ 542 w 699658"/>
                <a:gd name="connsiteY0" fmla="*/ 501660 h 999889"/>
                <a:gd name="connsiteX1" fmla="*/ 274513 w 699658"/>
                <a:gd name="connsiteY1" fmla="*/ 216 h 999889"/>
                <a:gd name="connsiteX2" fmla="*/ 699658 w 699658"/>
                <a:gd name="connsiteY2" fmla="*/ 501660 h 999889"/>
                <a:gd name="connsiteX3" fmla="*/ 315905 w 699658"/>
                <a:gd name="connsiteY3" fmla="*/ 987400 h 999889"/>
                <a:gd name="connsiteX4" fmla="*/ 542 w 699658"/>
                <a:gd name="connsiteY4" fmla="*/ 501660 h 999889"/>
                <a:gd name="connsiteX0" fmla="*/ 881 w 699997"/>
                <a:gd name="connsiteY0" fmla="*/ 478032 h 976261"/>
                <a:gd name="connsiteX1" fmla="*/ 265592 w 699997"/>
                <a:gd name="connsiteY1" fmla="*/ 240 h 976261"/>
                <a:gd name="connsiteX2" fmla="*/ 699997 w 699997"/>
                <a:gd name="connsiteY2" fmla="*/ 478032 h 976261"/>
                <a:gd name="connsiteX3" fmla="*/ 316244 w 699997"/>
                <a:gd name="connsiteY3" fmla="*/ 963772 h 976261"/>
                <a:gd name="connsiteX4" fmla="*/ 881 w 699997"/>
                <a:gd name="connsiteY4" fmla="*/ 478032 h 976261"/>
                <a:gd name="connsiteX0" fmla="*/ 881 w 717771"/>
                <a:gd name="connsiteY0" fmla="*/ 486744 h 981607"/>
                <a:gd name="connsiteX1" fmla="*/ 265592 w 717771"/>
                <a:gd name="connsiteY1" fmla="*/ 8952 h 981607"/>
                <a:gd name="connsiteX2" fmla="*/ 614412 w 717771"/>
                <a:gd name="connsiteY2" fmla="*/ 198144 h 981607"/>
                <a:gd name="connsiteX3" fmla="*/ 699997 w 717771"/>
                <a:gd name="connsiteY3" fmla="*/ 486744 h 981607"/>
                <a:gd name="connsiteX4" fmla="*/ 316244 w 717771"/>
                <a:gd name="connsiteY4" fmla="*/ 972484 h 981607"/>
                <a:gd name="connsiteX5" fmla="*/ 881 w 717771"/>
                <a:gd name="connsiteY5" fmla="*/ 486744 h 981607"/>
                <a:gd name="connsiteX0" fmla="*/ 291 w 712470"/>
                <a:gd name="connsiteY0" fmla="*/ 479026 h 973889"/>
                <a:gd name="connsiteX1" fmla="*/ 265002 w 712470"/>
                <a:gd name="connsiteY1" fmla="*/ 1234 h 973889"/>
                <a:gd name="connsiteX2" fmla="*/ 573684 w 712470"/>
                <a:gd name="connsiteY2" fmla="*/ 345195 h 973889"/>
                <a:gd name="connsiteX3" fmla="*/ 699407 w 712470"/>
                <a:gd name="connsiteY3" fmla="*/ 479026 h 973889"/>
                <a:gd name="connsiteX4" fmla="*/ 315654 w 712470"/>
                <a:gd name="connsiteY4" fmla="*/ 964766 h 973889"/>
                <a:gd name="connsiteX5" fmla="*/ 291 w 712470"/>
                <a:gd name="connsiteY5" fmla="*/ 479026 h 973889"/>
                <a:gd name="connsiteX0" fmla="*/ 377 w 712556"/>
                <a:gd name="connsiteY0" fmla="*/ 481215 h 976078"/>
                <a:gd name="connsiteX1" fmla="*/ 265088 w 712556"/>
                <a:gd name="connsiteY1" fmla="*/ 3423 h 976078"/>
                <a:gd name="connsiteX2" fmla="*/ 573770 w 712556"/>
                <a:gd name="connsiteY2" fmla="*/ 347384 h 976078"/>
                <a:gd name="connsiteX3" fmla="*/ 699493 w 712556"/>
                <a:gd name="connsiteY3" fmla="*/ 481215 h 976078"/>
                <a:gd name="connsiteX4" fmla="*/ 315740 w 712556"/>
                <a:gd name="connsiteY4" fmla="*/ 966955 h 976078"/>
                <a:gd name="connsiteX5" fmla="*/ 377 w 712556"/>
                <a:gd name="connsiteY5" fmla="*/ 481215 h 976078"/>
                <a:gd name="connsiteX0" fmla="*/ 377 w 759584"/>
                <a:gd name="connsiteY0" fmla="*/ 481215 h 967959"/>
                <a:gd name="connsiteX1" fmla="*/ 265088 w 759584"/>
                <a:gd name="connsiteY1" fmla="*/ 3423 h 967959"/>
                <a:gd name="connsiteX2" fmla="*/ 573770 w 759584"/>
                <a:gd name="connsiteY2" fmla="*/ 347384 h 967959"/>
                <a:gd name="connsiteX3" fmla="*/ 749863 w 759584"/>
                <a:gd name="connsiteY3" fmla="*/ 596407 h 967959"/>
                <a:gd name="connsiteX4" fmla="*/ 315740 w 759584"/>
                <a:gd name="connsiteY4" fmla="*/ 966955 h 967959"/>
                <a:gd name="connsiteX5" fmla="*/ 377 w 759584"/>
                <a:gd name="connsiteY5" fmla="*/ 481215 h 967959"/>
                <a:gd name="connsiteX0" fmla="*/ 377 w 759584"/>
                <a:gd name="connsiteY0" fmla="*/ 481215 h 981935"/>
                <a:gd name="connsiteX1" fmla="*/ 265088 w 759584"/>
                <a:gd name="connsiteY1" fmla="*/ 3423 h 981935"/>
                <a:gd name="connsiteX2" fmla="*/ 573770 w 759584"/>
                <a:gd name="connsiteY2" fmla="*/ 347384 h 981935"/>
                <a:gd name="connsiteX3" fmla="*/ 749863 w 759584"/>
                <a:gd name="connsiteY3" fmla="*/ 596407 h 981935"/>
                <a:gd name="connsiteX4" fmla="*/ 315740 w 759584"/>
                <a:gd name="connsiteY4" fmla="*/ 966955 h 981935"/>
                <a:gd name="connsiteX5" fmla="*/ 377 w 759584"/>
                <a:gd name="connsiteY5" fmla="*/ 481215 h 981935"/>
                <a:gd name="connsiteX0" fmla="*/ 9 w 759216"/>
                <a:gd name="connsiteY0" fmla="*/ 481207 h 975427"/>
                <a:gd name="connsiteX1" fmla="*/ 264720 w 759216"/>
                <a:gd name="connsiteY1" fmla="*/ 3415 h 975427"/>
                <a:gd name="connsiteX2" fmla="*/ 573402 w 759216"/>
                <a:gd name="connsiteY2" fmla="*/ 347376 h 975427"/>
                <a:gd name="connsiteX3" fmla="*/ 749495 w 759216"/>
                <a:gd name="connsiteY3" fmla="*/ 596399 h 975427"/>
                <a:gd name="connsiteX4" fmla="*/ 271987 w 759216"/>
                <a:gd name="connsiteY4" fmla="*/ 960191 h 975427"/>
                <a:gd name="connsiteX5" fmla="*/ 9 w 759216"/>
                <a:gd name="connsiteY5" fmla="*/ 481207 h 97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216" h="975427">
                  <a:moveTo>
                    <a:pt x="9" y="481207"/>
                  </a:moveTo>
                  <a:cubicBezTo>
                    <a:pt x="-1202" y="321744"/>
                    <a:pt x="126231" y="-38822"/>
                    <a:pt x="264720" y="3415"/>
                  </a:cubicBezTo>
                  <a:cubicBezTo>
                    <a:pt x="403209" y="45652"/>
                    <a:pt x="501001" y="267744"/>
                    <a:pt x="573402" y="347376"/>
                  </a:cubicBezTo>
                  <a:cubicBezTo>
                    <a:pt x="645803" y="427008"/>
                    <a:pt x="799190" y="467342"/>
                    <a:pt x="749495" y="596399"/>
                  </a:cubicBezTo>
                  <a:cubicBezTo>
                    <a:pt x="699800" y="725456"/>
                    <a:pt x="540094" y="1049093"/>
                    <a:pt x="271987" y="960191"/>
                  </a:cubicBezTo>
                  <a:cubicBezTo>
                    <a:pt x="3880" y="871289"/>
                    <a:pt x="1220" y="640670"/>
                    <a:pt x="9" y="481207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1" name="70 Elipse"/>
            <p:cNvSpPr/>
            <p:nvPr userDrawn="1"/>
          </p:nvSpPr>
          <p:spPr>
            <a:xfrm rot="21446692">
              <a:off x="2512993" y="1575439"/>
              <a:ext cx="720000" cy="72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4" name="73 Elipse"/>
            <p:cNvSpPr/>
            <p:nvPr userDrawn="1"/>
          </p:nvSpPr>
          <p:spPr>
            <a:xfrm rot="21446692">
              <a:off x="1995365" y="2152648"/>
              <a:ext cx="540000" cy="54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5" name="27 Rectángulo"/>
            <p:cNvSpPr/>
            <p:nvPr userDrawn="1"/>
          </p:nvSpPr>
          <p:spPr>
            <a:xfrm rot="21446692">
              <a:off x="1700546" y="3201648"/>
              <a:ext cx="611060" cy="411370"/>
            </a:xfrm>
            <a:custGeom>
              <a:avLst/>
              <a:gdLst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792088 w 792088"/>
                <a:gd name="connsiteY2" fmla="*/ 576064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325363 w 792088"/>
                <a:gd name="connsiteY2" fmla="*/ 380802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90352"/>
                <a:gd name="connsiteX1" fmla="*/ 792088 w 792088"/>
                <a:gd name="connsiteY1" fmla="*/ 0 h 590352"/>
                <a:gd name="connsiteX2" fmla="*/ 563488 w 792088"/>
                <a:gd name="connsiteY2" fmla="*/ 590352 h 590352"/>
                <a:gd name="connsiteX3" fmla="*/ 0 w 792088"/>
                <a:gd name="connsiteY3" fmla="*/ 576064 h 590352"/>
                <a:gd name="connsiteX4" fmla="*/ 0 w 792088"/>
                <a:gd name="connsiteY4" fmla="*/ 0 h 590352"/>
                <a:gd name="connsiteX0" fmla="*/ 0 w 563488"/>
                <a:gd name="connsiteY0" fmla="*/ 0 h 590352"/>
                <a:gd name="connsiteX1" fmla="*/ 434901 w 563488"/>
                <a:gd name="connsiteY1" fmla="*/ 0 h 590352"/>
                <a:gd name="connsiteX2" fmla="*/ 563488 w 563488"/>
                <a:gd name="connsiteY2" fmla="*/ 590352 h 590352"/>
                <a:gd name="connsiteX3" fmla="*/ 0 w 563488"/>
                <a:gd name="connsiteY3" fmla="*/ 576064 h 590352"/>
                <a:gd name="connsiteX4" fmla="*/ 0 w 563488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4762 w 834951"/>
                <a:gd name="connsiteY0" fmla="*/ 952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9526 h 557015"/>
                <a:gd name="connsiteX0" fmla="*/ 4762 w 834951"/>
                <a:gd name="connsiteY0" fmla="*/ 2857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2857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47490"/>
                <a:gd name="connsiteX1" fmla="*/ 835409 w 835409"/>
                <a:gd name="connsiteY1" fmla="*/ 0 h 547490"/>
                <a:gd name="connsiteX2" fmla="*/ 535371 w 835409"/>
                <a:gd name="connsiteY2" fmla="*/ 547490 h 547490"/>
                <a:gd name="connsiteX3" fmla="*/ 458 w 835409"/>
                <a:gd name="connsiteY3" fmla="*/ 542727 h 547490"/>
                <a:gd name="connsiteX4" fmla="*/ 458 w 835409"/>
                <a:gd name="connsiteY4" fmla="*/ 9526 h 547490"/>
                <a:gd name="connsiteX0" fmla="*/ 458 w 835409"/>
                <a:gd name="connsiteY0" fmla="*/ 10014 h 547978"/>
                <a:gd name="connsiteX1" fmla="*/ 835409 w 835409"/>
                <a:gd name="connsiteY1" fmla="*/ 488 h 547978"/>
                <a:gd name="connsiteX2" fmla="*/ 535371 w 835409"/>
                <a:gd name="connsiteY2" fmla="*/ 547978 h 547978"/>
                <a:gd name="connsiteX3" fmla="*/ 458 w 835409"/>
                <a:gd name="connsiteY3" fmla="*/ 543215 h 547978"/>
                <a:gd name="connsiteX4" fmla="*/ 458 w 835409"/>
                <a:gd name="connsiteY4" fmla="*/ 10014 h 547978"/>
                <a:gd name="connsiteX0" fmla="*/ 458 w 835558"/>
                <a:gd name="connsiteY0" fmla="*/ 9526 h 547490"/>
                <a:gd name="connsiteX1" fmla="*/ 835409 w 835558"/>
                <a:gd name="connsiteY1" fmla="*/ 0 h 547490"/>
                <a:gd name="connsiteX2" fmla="*/ 535371 w 835558"/>
                <a:gd name="connsiteY2" fmla="*/ 547490 h 547490"/>
                <a:gd name="connsiteX3" fmla="*/ 458 w 835558"/>
                <a:gd name="connsiteY3" fmla="*/ 542727 h 547490"/>
                <a:gd name="connsiteX4" fmla="*/ 458 w 835558"/>
                <a:gd name="connsiteY4" fmla="*/ 9526 h 547490"/>
                <a:gd name="connsiteX0" fmla="*/ 458 w 838755"/>
                <a:gd name="connsiteY0" fmla="*/ 9526 h 554160"/>
                <a:gd name="connsiteX1" fmla="*/ 835409 w 838755"/>
                <a:gd name="connsiteY1" fmla="*/ 0 h 554160"/>
                <a:gd name="connsiteX2" fmla="*/ 802249 w 838755"/>
                <a:gd name="connsiteY2" fmla="*/ 554160 h 554160"/>
                <a:gd name="connsiteX3" fmla="*/ 458 w 838755"/>
                <a:gd name="connsiteY3" fmla="*/ 542727 h 554160"/>
                <a:gd name="connsiteX4" fmla="*/ 458 w 838755"/>
                <a:gd name="connsiteY4" fmla="*/ 9526 h 554160"/>
                <a:gd name="connsiteX0" fmla="*/ 62 w 864067"/>
                <a:gd name="connsiteY0" fmla="*/ 0 h 572291"/>
                <a:gd name="connsiteX1" fmla="*/ 860721 w 864067"/>
                <a:gd name="connsiteY1" fmla="*/ 18131 h 572291"/>
                <a:gd name="connsiteX2" fmla="*/ 827561 w 864067"/>
                <a:gd name="connsiteY2" fmla="*/ 572291 h 572291"/>
                <a:gd name="connsiteX3" fmla="*/ 25770 w 864067"/>
                <a:gd name="connsiteY3" fmla="*/ 560858 h 572291"/>
                <a:gd name="connsiteX4" fmla="*/ 62 w 864067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305135 w 864012"/>
                <a:gd name="connsiteY3" fmla="*/ 493542 h 572291"/>
                <a:gd name="connsiteX4" fmla="*/ 7 w 864012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295706 w 864012"/>
                <a:gd name="connsiteY3" fmla="*/ 552816 h 572291"/>
                <a:gd name="connsiteX4" fmla="*/ 7 w 864012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05" h="572291">
                  <a:moveTo>
                    <a:pt x="0" y="0"/>
                  </a:moveTo>
                  <a:lnTo>
                    <a:pt x="860659" y="18131"/>
                  </a:lnTo>
                  <a:cubicBezTo>
                    <a:pt x="868093" y="210621"/>
                    <a:pt x="865600" y="315181"/>
                    <a:pt x="827499" y="572291"/>
                  </a:cubicBezTo>
                  <a:lnTo>
                    <a:pt x="295699" y="552816"/>
                  </a:lnTo>
                  <a:cubicBezTo>
                    <a:pt x="297286" y="375082"/>
                    <a:pt x="206836" y="40978"/>
                    <a:pt x="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  <a:effec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6" name="75 Elipse"/>
            <p:cNvSpPr/>
            <p:nvPr userDrawn="1"/>
          </p:nvSpPr>
          <p:spPr>
            <a:xfrm rot="21446692">
              <a:off x="1642171" y="2733959"/>
              <a:ext cx="414720" cy="41472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2" name="26 Rectángulo"/>
            <p:cNvSpPr/>
            <p:nvPr userDrawn="1"/>
          </p:nvSpPr>
          <p:spPr>
            <a:xfrm rot="21446692">
              <a:off x="1917930" y="2747922"/>
              <a:ext cx="882706" cy="1343310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srgbClr val="C0504D"/>
                </a:solidFill>
              </a:endParaRPr>
            </a:p>
          </p:txBody>
        </p:sp>
        <p:sp>
          <p:nvSpPr>
            <p:cNvPr id="73" name="26 Rectángulo"/>
            <p:cNvSpPr/>
            <p:nvPr userDrawn="1"/>
          </p:nvSpPr>
          <p:spPr>
            <a:xfrm rot="21446692">
              <a:off x="2243275" y="2388128"/>
              <a:ext cx="1103383" cy="1679138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</p:grpSp>
      <p:sp>
        <p:nvSpPr>
          <p:cNvPr id="3" name="2 Rectángulo"/>
          <p:cNvSpPr/>
          <p:nvPr userDrawn="1"/>
        </p:nvSpPr>
        <p:spPr>
          <a:xfrm>
            <a:off x="0" y="1707837"/>
            <a:ext cx="9144000" cy="396044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7" y="14212"/>
            <a:ext cx="1440000" cy="5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359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2055 Rectángulo"/>
          <p:cNvSpPr/>
          <p:nvPr/>
        </p:nvSpPr>
        <p:spPr>
          <a:xfrm>
            <a:off x="1619672" y="128700"/>
            <a:ext cx="4158992" cy="326232"/>
          </a:xfrm>
          <a:custGeom>
            <a:avLst/>
            <a:gdLst>
              <a:gd name="connsiteX0" fmla="*/ 0 w 1224136"/>
              <a:gd name="connsiteY0" fmla="*/ 0 h 119385"/>
              <a:gd name="connsiteX1" fmla="*/ 1224136 w 1224136"/>
              <a:gd name="connsiteY1" fmla="*/ 0 h 119385"/>
              <a:gd name="connsiteX2" fmla="*/ 1224136 w 1224136"/>
              <a:gd name="connsiteY2" fmla="*/ 119385 h 119385"/>
              <a:gd name="connsiteX3" fmla="*/ 0 w 1224136"/>
              <a:gd name="connsiteY3" fmla="*/ 119385 h 119385"/>
              <a:gd name="connsiteX4" fmla="*/ 0 w 1224136"/>
              <a:gd name="connsiteY4" fmla="*/ 0 h 119385"/>
              <a:gd name="connsiteX0" fmla="*/ 0 w 1224136"/>
              <a:gd name="connsiteY0" fmla="*/ 0 h 119385"/>
              <a:gd name="connsiteX1" fmla="*/ 1224136 w 1224136"/>
              <a:gd name="connsiteY1" fmla="*/ 0 h 119385"/>
              <a:gd name="connsiteX2" fmla="*/ 1188417 w 1224136"/>
              <a:gd name="connsiteY2" fmla="*/ 119385 h 119385"/>
              <a:gd name="connsiteX3" fmla="*/ 0 w 1224136"/>
              <a:gd name="connsiteY3" fmla="*/ 119385 h 119385"/>
              <a:gd name="connsiteX4" fmla="*/ 0 w 1224136"/>
              <a:gd name="connsiteY4" fmla="*/ 0 h 119385"/>
              <a:gd name="connsiteX0" fmla="*/ 47625 w 1224136"/>
              <a:gd name="connsiteY0" fmla="*/ 0 h 121766"/>
              <a:gd name="connsiteX1" fmla="*/ 1224136 w 1224136"/>
              <a:gd name="connsiteY1" fmla="*/ 2381 h 121766"/>
              <a:gd name="connsiteX2" fmla="*/ 1188417 w 1224136"/>
              <a:gd name="connsiteY2" fmla="*/ 121766 h 121766"/>
              <a:gd name="connsiteX3" fmla="*/ 0 w 1224136"/>
              <a:gd name="connsiteY3" fmla="*/ 121766 h 121766"/>
              <a:gd name="connsiteX4" fmla="*/ 47625 w 1224136"/>
              <a:gd name="connsiteY4" fmla="*/ 0 h 12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4136" h="121766">
                <a:moveTo>
                  <a:pt x="47625" y="0"/>
                </a:moveTo>
                <a:lnTo>
                  <a:pt x="1224136" y="2381"/>
                </a:lnTo>
                <a:lnTo>
                  <a:pt x="1188417" y="121766"/>
                </a:lnTo>
                <a:lnTo>
                  <a:pt x="0" y="121766"/>
                </a:lnTo>
                <a:lnTo>
                  <a:pt x="4762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sp>
        <p:nvSpPr>
          <p:cNvPr id="102" name="101 CuadroTexto"/>
          <p:cNvSpPr txBox="1"/>
          <p:nvPr/>
        </p:nvSpPr>
        <p:spPr>
          <a:xfrm>
            <a:off x="1691680" y="116632"/>
            <a:ext cx="4824536" cy="338554"/>
          </a:xfrm>
          <a:custGeom>
            <a:avLst/>
            <a:gdLst>
              <a:gd name="connsiteX0" fmla="*/ 0 w 1411626"/>
              <a:gd name="connsiteY0" fmla="*/ 0 h 276999"/>
              <a:gd name="connsiteX1" fmla="*/ 1411626 w 1411626"/>
              <a:gd name="connsiteY1" fmla="*/ 0 h 276999"/>
              <a:gd name="connsiteX2" fmla="*/ 1411626 w 1411626"/>
              <a:gd name="connsiteY2" fmla="*/ 276999 h 276999"/>
              <a:gd name="connsiteX3" fmla="*/ 0 w 1411626"/>
              <a:gd name="connsiteY3" fmla="*/ 276999 h 276999"/>
              <a:gd name="connsiteX4" fmla="*/ 0 w 1411626"/>
              <a:gd name="connsiteY4" fmla="*/ 0 h 276999"/>
              <a:gd name="connsiteX0" fmla="*/ 85725 w 1411626"/>
              <a:gd name="connsiteY0" fmla="*/ 0 h 276999"/>
              <a:gd name="connsiteX1" fmla="*/ 1411626 w 1411626"/>
              <a:gd name="connsiteY1" fmla="*/ 0 h 276999"/>
              <a:gd name="connsiteX2" fmla="*/ 1411626 w 1411626"/>
              <a:gd name="connsiteY2" fmla="*/ 276999 h 276999"/>
              <a:gd name="connsiteX3" fmla="*/ 0 w 1411626"/>
              <a:gd name="connsiteY3" fmla="*/ 276999 h 276999"/>
              <a:gd name="connsiteX4" fmla="*/ 85725 w 1411626"/>
              <a:gd name="connsiteY4" fmla="*/ 0 h 276999"/>
              <a:gd name="connsiteX0" fmla="*/ 85725 w 1411626"/>
              <a:gd name="connsiteY0" fmla="*/ 0 h 276999"/>
              <a:gd name="connsiteX1" fmla="*/ 1411626 w 1411626"/>
              <a:gd name="connsiteY1" fmla="*/ 0 h 276999"/>
              <a:gd name="connsiteX2" fmla="*/ 1216364 w 1411626"/>
              <a:gd name="connsiteY2" fmla="*/ 267474 h 276999"/>
              <a:gd name="connsiteX3" fmla="*/ 0 w 1411626"/>
              <a:gd name="connsiteY3" fmla="*/ 276999 h 276999"/>
              <a:gd name="connsiteX4" fmla="*/ 85725 w 1411626"/>
              <a:gd name="connsiteY4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1626" h="276999">
                <a:moveTo>
                  <a:pt x="85725" y="0"/>
                </a:moveTo>
                <a:lnTo>
                  <a:pt x="1411626" y="0"/>
                </a:lnTo>
                <a:lnTo>
                  <a:pt x="1216364" y="267474"/>
                </a:lnTo>
                <a:lnTo>
                  <a:pt x="0" y="276999"/>
                </a:lnTo>
                <a:lnTo>
                  <a:pt x="85725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MX" sz="1600" b="1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Departamento de Operación e Inversión</a:t>
            </a:r>
          </a:p>
        </p:txBody>
      </p:sp>
      <p:sp>
        <p:nvSpPr>
          <p:cNvPr id="21" name="25 Onda"/>
          <p:cNvSpPr/>
          <p:nvPr userDrawn="1"/>
        </p:nvSpPr>
        <p:spPr>
          <a:xfrm flipH="1">
            <a:off x="1376" y="2124270"/>
            <a:ext cx="9143968" cy="2636042"/>
          </a:xfrm>
          <a:prstGeom prst="wave">
            <a:avLst>
              <a:gd name="adj1" fmla="val 20000"/>
              <a:gd name="adj2" fmla="val -10000"/>
            </a:avLst>
          </a:prstGeom>
          <a:noFill/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sp>
        <p:nvSpPr>
          <p:cNvPr id="22" name="25 Onda"/>
          <p:cNvSpPr/>
          <p:nvPr userDrawn="1"/>
        </p:nvSpPr>
        <p:spPr>
          <a:xfrm flipH="1">
            <a:off x="-1575" y="2521150"/>
            <a:ext cx="9143968" cy="2636042"/>
          </a:xfrm>
          <a:prstGeom prst="wave">
            <a:avLst>
              <a:gd name="adj1" fmla="val 20000"/>
              <a:gd name="adj2" fmla="val -10000"/>
            </a:avLst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24" name="Imagen 23"/>
          <p:cNvPicPr/>
          <p:nvPr userDrawn="1"/>
        </p:nvPicPr>
        <p:blipFill rotWithShape="1"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7812360" y="188640"/>
            <a:ext cx="1210439" cy="11752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Imagen 24"/>
          <p:cNvPicPr>
            <a:picLocks noChangeAspect="1"/>
          </p:cNvPicPr>
          <p:nvPr userDrawn="1"/>
        </p:nvPicPr>
        <p:blipFill rotWithShape="1">
          <a:blip r:embed="rId14"/>
          <a:srcRect l="1538" t="20344" r="770" b="15263"/>
          <a:stretch/>
        </p:blipFill>
        <p:spPr>
          <a:xfrm>
            <a:off x="0" y="6147370"/>
            <a:ext cx="9144000" cy="185191"/>
          </a:xfrm>
          <a:prstGeom prst="rect">
            <a:avLst/>
          </a:prstGeom>
        </p:spPr>
      </p:pic>
      <p:grpSp>
        <p:nvGrpSpPr>
          <p:cNvPr id="69" name="68 Grupo"/>
          <p:cNvGrpSpPr/>
          <p:nvPr userDrawn="1"/>
        </p:nvGrpSpPr>
        <p:grpSpPr>
          <a:xfrm>
            <a:off x="6372200" y="1988840"/>
            <a:ext cx="2571884" cy="3528392"/>
            <a:chOff x="1546123" y="1575439"/>
            <a:chExt cx="1800535" cy="2539433"/>
          </a:xfrm>
          <a:solidFill>
            <a:srgbClr val="BEB2CE"/>
          </a:solidFill>
        </p:grpSpPr>
        <p:sp>
          <p:nvSpPr>
            <p:cNvPr id="70" name="13 Elipse"/>
            <p:cNvSpPr/>
            <p:nvPr userDrawn="1"/>
          </p:nvSpPr>
          <p:spPr>
            <a:xfrm rot="20317111">
              <a:off x="1546123" y="3139445"/>
              <a:ext cx="759216" cy="975427"/>
            </a:xfrm>
            <a:custGeom>
              <a:avLst/>
              <a:gdLst>
                <a:gd name="connsiteX0" fmla="*/ 0 w 699116"/>
                <a:gd name="connsiteY0" fmla="*/ 485489 h 970977"/>
                <a:gd name="connsiteX1" fmla="*/ 349558 w 699116"/>
                <a:gd name="connsiteY1" fmla="*/ 0 h 970977"/>
                <a:gd name="connsiteX2" fmla="*/ 699116 w 699116"/>
                <a:gd name="connsiteY2" fmla="*/ 485489 h 970977"/>
                <a:gd name="connsiteX3" fmla="*/ 349558 w 699116"/>
                <a:gd name="connsiteY3" fmla="*/ 970978 h 970977"/>
                <a:gd name="connsiteX4" fmla="*/ 0 w 699116"/>
                <a:gd name="connsiteY4" fmla="*/ 485489 h 970977"/>
                <a:gd name="connsiteX0" fmla="*/ 0 w 699116"/>
                <a:gd name="connsiteY0" fmla="*/ 494821 h 980310"/>
                <a:gd name="connsiteX1" fmla="*/ 349558 w 699116"/>
                <a:gd name="connsiteY1" fmla="*/ 9332 h 980310"/>
                <a:gd name="connsiteX2" fmla="*/ 699116 w 699116"/>
                <a:gd name="connsiteY2" fmla="*/ 494821 h 980310"/>
                <a:gd name="connsiteX3" fmla="*/ 349558 w 699116"/>
                <a:gd name="connsiteY3" fmla="*/ 980310 h 980310"/>
                <a:gd name="connsiteX4" fmla="*/ 0 w 699116"/>
                <a:gd name="connsiteY4" fmla="*/ 494821 h 980310"/>
                <a:gd name="connsiteX0" fmla="*/ 0 w 699116"/>
                <a:gd name="connsiteY0" fmla="*/ 464783 h 950272"/>
                <a:gd name="connsiteX1" fmla="*/ 352124 w 699116"/>
                <a:gd name="connsiteY1" fmla="*/ 7576 h 950272"/>
                <a:gd name="connsiteX2" fmla="*/ 699116 w 699116"/>
                <a:gd name="connsiteY2" fmla="*/ 464783 h 950272"/>
                <a:gd name="connsiteX3" fmla="*/ 349558 w 699116"/>
                <a:gd name="connsiteY3" fmla="*/ 950272 h 950272"/>
                <a:gd name="connsiteX4" fmla="*/ 0 w 699116"/>
                <a:gd name="connsiteY4" fmla="*/ 464783 h 950272"/>
                <a:gd name="connsiteX0" fmla="*/ 1094 w 700210"/>
                <a:gd name="connsiteY0" fmla="*/ 489880 h 975369"/>
                <a:gd name="connsiteX1" fmla="*/ 288175 w 700210"/>
                <a:gd name="connsiteY1" fmla="*/ 7207 h 975369"/>
                <a:gd name="connsiteX2" fmla="*/ 700210 w 700210"/>
                <a:gd name="connsiteY2" fmla="*/ 489880 h 975369"/>
                <a:gd name="connsiteX3" fmla="*/ 350652 w 700210"/>
                <a:gd name="connsiteY3" fmla="*/ 975369 h 975369"/>
                <a:gd name="connsiteX4" fmla="*/ 1094 w 700210"/>
                <a:gd name="connsiteY4" fmla="*/ 489880 h 975369"/>
                <a:gd name="connsiteX0" fmla="*/ 1094 w 700210"/>
                <a:gd name="connsiteY0" fmla="*/ 489880 h 987867"/>
                <a:gd name="connsiteX1" fmla="*/ 288175 w 700210"/>
                <a:gd name="connsiteY1" fmla="*/ 7207 h 987867"/>
                <a:gd name="connsiteX2" fmla="*/ 700210 w 700210"/>
                <a:gd name="connsiteY2" fmla="*/ 489880 h 987867"/>
                <a:gd name="connsiteX3" fmla="*/ 350652 w 700210"/>
                <a:gd name="connsiteY3" fmla="*/ 975369 h 987867"/>
                <a:gd name="connsiteX4" fmla="*/ 1094 w 700210"/>
                <a:gd name="connsiteY4" fmla="*/ 489880 h 987867"/>
                <a:gd name="connsiteX0" fmla="*/ 269 w 699385"/>
                <a:gd name="connsiteY0" fmla="*/ 489880 h 988109"/>
                <a:gd name="connsiteX1" fmla="*/ 287350 w 699385"/>
                <a:gd name="connsiteY1" fmla="*/ 7207 h 988109"/>
                <a:gd name="connsiteX2" fmla="*/ 699385 w 699385"/>
                <a:gd name="connsiteY2" fmla="*/ 489880 h 988109"/>
                <a:gd name="connsiteX3" fmla="*/ 315632 w 699385"/>
                <a:gd name="connsiteY3" fmla="*/ 975620 h 988109"/>
                <a:gd name="connsiteX4" fmla="*/ 269 w 699385"/>
                <a:gd name="connsiteY4" fmla="*/ 489880 h 988109"/>
                <a:gd name="connsiteX0" fmla="*/ 227 w 699343"/>
                <a:gd name="connsiteY0" fmla="*/ 482908 h 981137"/>
                <a:gd name="connsiteX1" fmla="*/ 287308 w 699343"/>
                <a:gd name="connsiteY1" fmla="*/ 235 h 981137"/>
                <a:gd name="connsiteX2" fmla="*/ 699343 w 699343"/>
                <a:gd name="connsiteY2" fmla="*/ 482908 h 981137"/>
                <a:gd name="connsiteX3" fmla="*/ 315590 w 699343"/>
                <a:gd name="connsiteY3" fmla="*/ 968648 h 981137"/>
                <a:gd name="connsiteX4" fmla="*/ 227 w 699343"/>
                <a:gd name="connsiteY4" fmla="*/ 482908 h 981137"/>
                <a:gd name="connsiteX0" fmla="*/ 397 w 699513"/>
                <a:gd name="connsiteY0" fmla="*/ 445160 h 943389"/>
                <a:gd name="connsiteX1" fmla="*/ 279500 w 699513"/>
                <a:gd name="connsiteY1" fmla="*/ 280 h 943389"/>
                <a:gd name="connsiteX2" fmla="*/ 699513 w 699513"/>
                <a:gd name="connsiteY2" fmla="*/ 445160 h 943389"/>
                <a:gd name="connsiteX3" fmla="*/ 315760 w 699513"/>
                <a:gd name="connsiteY3" fmla="*/ 930900 h 943389"/>
                <a:gd name="connsiteX4" fmla="*/ 397 w 699513"/>
                <a:gd name="connsiteY4" fmla="*/ 445160 h 943389"/>
                <a:gd name="connsiteX0" fmla="*/ 2264 w 701380"/>
                <a:gd name="connsiteY0" fmla="*/ 473155 h 971384"/>
                <a:gd name="connsiteX1" fmla="*/ 244606 w 701380"/>
                <a:gd name="connsiteY1" fmla="*/ 244 h 971384"/>
                <a:gd name="connsiteX2" fmla="*/ 701380 w 701380"/>
                <a:gd name="connsiteY2" fmla="*/ 473155 h 971384"/>
                <a:gd name="connsiteX3" fmla="*/ 317627 w 701380"/>
                <a:gd name="connsiteY3" fmla="*/ 958895 h 971384"/>
                <a:gd name="connsiteX4" fmla="*/ 2264 w 701380"/>
                <a:gd name="connsiteY4" fmla="*/ 473155 h 971384"/>
                <a:gd name="connsiteX0" fmla="*/ 542 w 699658"/>
                <a:gd name="connsiteY0" fmla="*/ 501660 h 999889"/>
                <a:gd name="connsiteX1" fmla="*/ 274513 w 699658"/>
                <a:gd name="connsiteY1" fmla="*/ 216 h 999889"/>
                <a:gd name="connsiteX2" fmla="*/ 699658 w 699658"/>
                <a:gd name="connsiteY2" fmla="*/ 501660 h 999889"/>
                <a:gd name="connsiteX3" fmla="*/ 315905 w 699658"/>
                <a:gd name="connsiteY3" fmla="*/ 987400 h 999889"/>
                <a:gd name="connsiteX4" fmla="*/ 542 w 699658"/>
                <a:gd name="connsiteY4" fmla="*/ 501660 h 999889"/>
                <a:gd name="connsiteX0" fmla="*/ 881 w 699997"/>
                <a:gd name="connsiteY0" fmla="*/ 478032 h 976261"/>
                <a:gd name="connsiteX1" fmla="*/ 265592 w 699997"/>
                <a:gd name="connsiteY1" fmla="*/ 240 h 976261"/>
                <a:gd name="connsiteX2" fmla="*/ 699997 w 699997"/>
                <a:gd name="connsiteY2" fmla="*/ 478032 h 976261"/>
                <a:gd name="connsiteX3" fmla="*/ 316244 w 699997"/>
                <a:gd name="connsiteY3" fmla="*/ 963772 h 976261"/>
                <a:gd name="connsiteX4" fmla="*/ 881 w 699997"/>
                <a:gd name="connsiteY4" fmla="*/ 478032 h 976261"/>
                <a:gd name="connsiteX0" fmla="*/ 881 w 717771"/>
                <a:gd name="connsiteY0" fmla="*/ 486744 h 981607"/>
                <a:gd name="connsiteX1" fmla="*/ 265592 w 717771"/>
                <a:gd name="connsiteY1" fmla="*/ 8952 h 981607"/>
                <a:gd name="connsiteX2" fmla="*/ 614412 w 717771"/>
                <a:gd name="connsiteY2" fmla="*/ 198144 h 981607"/>
                <a:gd name="connsiteX3" fmla="*/ 699997 w 717771"/>
                <a:gd name="connsiteY3" fmla="*/ 486744 h 981607"/>
                <a:gd name="connsiteX4" fmla="*/ 316244 w 717771"/>
                <a:gd name="connsiteY4" fmla="*/ 972484 h 981607"/>
                <a:gd name="connsiteX5" fmla="*/ 881 w 717771"/>
                <a:gd name="connsiteY5" fmla="*/ 486744 h 981607"/>
                <a:gd name="connsiteX0" fmla="*/ 291 w 712470"/>
                <a:gd name="connsiteY0" fmla="*/ 479026 h 973889"/>
                <a:gd name="connsiteX1" fmla="*/ 265002 w 712470"/>
                <a:gd name="connsiteY1" fmla="*/ 1234 h 973889"/>
                <a:gd name="connsiteX2" fmla="*/ 573684 w 712470"/>
                <a:gd name="connsiteY2" fmla="*/ 345195 h 973889"/>
                <a:gd name="connsiteX3" fmla="*/ 699407 w 712470"/>
                <a:gd name="connsiteY3" fmla="*/ 479026 h 973889"/>
                <a:gd name="connsiteX4" fmla="*/ 315654 w 712470"/>
                <a:gd name="connsiteY4" fmla="*/ 964766 h 973889"/>
                <a:gd name="connsiteX5" fmla="*/ 291 w 712470"/>
                <a:gd name="connsiteY5" fmla="*/ 479026 h 973889"/>
                <a:gd name="connsiteX0" fmla="*/ 377 w 712556"/>
                <a:gd name="connsiteY0" fmla="*/ 481215 h 976078"/>
                <a:gd name="connsiteX1" fmla="*/ 265088 w 712556"/>
                <a:gd name="connsiteY1" fmla="*/ 3423 h 976078"/>
                <a:gd name="connsiteX2" fmla="*/ 573770 w 712556"/>
                <a:gd name="connsiteY2" fmla="*/ 347384 h 976078"/>
                <a:gd name="connsiteX3" fmla="*/ 699493 w 712556"/>
                <a:gd name="connsiteY3" fmla="*/ 481215 h 976078"/>
                <a:gd name="connsiteX4" fmla="*/ 315740 w 712556"/>
                <a:gd name="connsiteY4" fmla="*/ 966955 h 976078"/>
                <a:gd name="connsiteX5" fmla="*/ 377 w 712556"/>
                <a:gd name="connsiteY5" fmla="*/ 481215 h 976078"/>
                <a:gd name="connsiteX0" fmla="*/ 377 w 759584"/>
                <a:gd name="connsiteY0" fmla="*/ 481215 h 967959"/>
                <a:gd name="connsiteX1" fmla="*/ 265088 w 759584"/>
                <a:gd name="connsiteY1" fmla="*/ 3423 h 967959"/>
                <a:gd name="connsiteX2" fmla="*/ 573770 w 759584"/>
                <a:gd name="connsiteY2" fmla="*/ 347384 h 967959"/>
                <a:gd name="connsiteX3" fmla="*/ 749863 w 759584"/>
                <a:gd name="connsiteY3" fmla="*/ 596407 h 967959"/>
                <a:gd name="connsiteX4" fmla="*/ 315740 w 759584"/>
                <a:gd name="connsiteY4" fmla="*/ 966955 h 967959"/>
                <a:gd name="connsiteX5" fmla="*/ 377 w 759584"/>
                <a:gd name="connsiteY5" fmla="*/ 481215 h 967959"/>
                <a:gd name="connsiteX0" fmla="*/ 377 w 759584"/>
                <a:gd name="connsiteY0" fmla="*/ 481215 h 981935"/>
                <a:gd name="connsiteX1" fmla="*/ 265088 w 759584"/>
                <a:gd name="connsiteY1" fmla="*/ 3423 h 981935"/>
                <a:gd name="connsiteX2" fmla="*/ 573770 w 759584"/>
                <a:gd name="connsiteY2" fmla="*/ 347384 h 981935"/>
                <a:gd name="connsiteX3" fmla="*/ 749863 w 759584"/>
                <a:gd name="connsiteY3" fmla="*/ 596407 h 981935"/>
                <a:gd name="connsiteX4" fmla="*/ 315740 w 759584"/>
                <a:gd name="connsiteY4" fmla="*/ 966955 h 981935"/>
                <a:gd name="connsiteX5" fmla="*/ 377 w 759584"/>
                <a:gd name="connsiteY5" fmla="*/ 481215 h 981935"/>
                <a:gd name="connsiteX0" fmla="*/ 9 w 759216"/>
                <a:gd name="connsiteY0" fmla="*/ 481207 h 975427"/>
                <a:gd name="connsiteX1" fmla="*/ 264720 w 759216"/>
                <a:gd name="connsiteY1" fmla="*/ 3415 h 975427"/>
                <a:gd name="connsiteX2" fmla="*/ 573402 w 759216"/>
                <a:gd name="connsiteY2" fmla="*/ 347376 h 975427"/>
                <a:gd name="connsiteX3" fmla="*/ 749495 w 759216"/>
                <a:gd name="connsiteY3" fmla="*/ 596399 h 975427"/>
                <a:gd name="connsiteX4" fmla="*/ 271987 w 759216"/>
                <a:gd name="connsiteY4" fmla="*/ 960191 h 975427"/>
                <a:gd name="connsiteX5" fmla="*/ 9 w 759216"/>
                <a:gd name="connsiteY5" fmla="*/ 481207 h 97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216" h="975427">
                  <a:moveTo>
                    <a:pt x="9" y="481207"/>
                  </a:moveTo>
                  <a:cubicBezTo>
                    <a:pt x="-1202" y="321744"/>
                    <a:pt x="126231" y="-38822"/>
                    <a:pt x="264720" y="3415"/>
                  </a:cubicBezTo>
                  <a:cubicBezTo>
                    <a:pt x="403209" y="45652"/>
                    <a:pt x="501001" y="267744"/>
                    <a:pt x="573402" y="347376"/>
                  </a:cubicBezTo>
                  <a:cubicBezTo>
                    <a:pt x="645803" y="427008"/>
                    <a:pt x="799190" y="467342"/>
                    <a:pt x="749495" y="596399"/>
                  </a:cubicBezTo>
                  <a:cubicBezTo>
                    <a:pt x="699800" y="725456"/>
                    <a:pt x="540094" y="1049093"/>
                    <a:pt x="271987" y="960191"/>
                  </a:cubicBezTo>
                  <a:cubicBezTo>
                    <a:pt x="3880" y="871289"/>
                    <a:pt x="1220" y="640670"/>
                    <a:pt x="9" y="481207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1" name="70 Elipse"/>
            <p:cNvSpPr/>
            <p:nvPr userDrawn="1"/>
          </p:nvSpPr>
          <p:spPr>
            <a:xfrm rot="21446692">
              <a:off x="2512993" y="1575439"/>
              <a:ext cx="720000" cy="72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4" name="73 Elipse"/>
            <p:cNvSpPr/>
            <p:nvPr userDrawn="1"/>
          </p:nvSpPr>
          <p:spPr>
            <a:xfrm rot="21446692">
              <a:off x="1995365" y="2152648"/>
              <a:ext cx="540000" cy="54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5" name="27 Rectángulo"/>
            <p:cNvSpPr/>
            <p:nvPr userDrawn="1"/>
          </p:nvSpPr>
          <p:spPr>
            <a:xfrm rot="21446692">
              <a:off x="1700546" y="3201648"/>
              <a:ext cx="611060" cy="411370"/>
            </a:xfrm>
            <a:custGeom>
              <a:avLst/>
              <a:gdLst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792088 w 792088"/>
                <a:gd name="connsiteY2" fmla="*/ 576064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325363 w 792088"/>
                <a:gd name="connsiteY2" fmla="*/ 380802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90352"/>
                <a:gd name="connsiteX1" fmla="*/ 792088 w 792088"/>
                <a:gd name="connsiteY1" fmla="*/ 0 h 590352"/>
                <a:gd name="connsiteX2" fmla="*/ 563488 w 792088"/>
                <a:gd name="connsiteY2" fmla="*/ 590352 h 590352"/>
                <a:gd name="connsiteX3" fmla="*/ 0 w 792088"/>
                <a:gd name="connsiteY3" fmla="*/ 576064 h 590352"/>
                <a:gd name="connsiteX4" fmla="*/ 0 w 792088"/>
                <a:gd name="connsiteY4" fmla="*/ 0 h 590352"/>
                <a:gd name="connsiteX0" fmla="*/ 0 w 563488"/>
                <a:gd name="connsiteY0" fmla="*/ 0 h 590352"/>
                <a:gd name="connsiteX1" fmla="*/ 434901 w 563488"/>
                <a:gd name="connsiteY1" fmla="*/ 0 h 590352"/>
                <a:gd name="connsiteX2" fmla="*/ 563488 w 563488"/>
                <a:gd name="connsiteY2" fmla="*/ 590352 h 590352"/>
                <a:gd name="connsiteX3" fmla="*/ 0 w 563488"/>
                <a:gd name="connsiteY3" fmla="*/ 576064 h 590352"/>
                <a:gd name="connsiteX4" fmla="*/ 0 w 563488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4762 w 834951"/>
                <a:gd name="connsiteY0" fmla="*/ 952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9526 h 557015"/>
                <a:gd name="connsiteX0" fmla="*/ 4762 w 834951"/>
                <a:gd name="connsiteY0" fmla="*/ 2857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2857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47490"/>
                <a:gd name="connsiteX1" fmla="*/ 835409 w 835409"/>
                <a:gd name="connsiteY1" fmla="*/ 0 h 547490"/>
                <a:gd name="connsiteX2" fmla="*/ 535371 w 835409"/>
                <a:gd name="connsiteY2" fmla="*/ 547490 h 547490"/>
                <a:gd name="connsiteX3" fmla="*/ 458 w 835409"/>
                <a:gd name="connsiteY3" fmla="*/ 542727 h 547490"/>
                <a:gd name="connsiteX4" fmla="*/ 458 w 835409"/>
                <a:gd name="connsiteY4" fmla="*/ 9526 h 547490"/>
                <a:gd name="connsiteX0" fmla="*/ 458 w 835409"/>
                <a:gd name="connsiteY0" fmla="*/ 10014 h 547978"/>
                <a:gd name="connsiteX1" fmla="*/ 835409 w 835409"/>
                <a:gd name="connsiteY1" fmla="*/ 488 h 547978"/>
                <a:gd name="connsiteX2" fmla="*/ 535371 w 835409"/>
                <a:gd name="connsiteY2" fmla="*/ 547978 h 547978"/>
                <a:gd name="connsiteX3" fmla="*/ 458 w 835409"/>
                <a:gd name="connsiteY3" fmla="*/ 543215 h 547978"/>
                <a:gd name="connsiteX4" fmla="*/ 458 w 835409"/>
                <a:gd name="connsiteY4" fmla="*/ 10014 h 547978"/>
                <a:gd name="connsiteX0" fmla="*/ 458 w 835558"/>
                <a:gd name="connsiteY0" fmla="*/ 9526 h 547490"/>
                <a:gd name="connsiteX1" fmla="*/ 835409 w 835558"/>
                <a:gd name="connsiteY1" fmla="*/ 0 h 547490"/>
                <a:gd name="connsiteX2" fmla="*/ 535371 w 835558"/>
                <a:gd name="connsiteY2" fmla="*/ 547490 h 547490"/>
                <a:gd name="connsiteX3" fmla="*/ 458 w 835558"/>
                <a:gd name="connsiteY3" fmla="*/ 542727 h 547490"/>
                <a:gd name="connsiteX4" fmla="*/ 458 w 835558"/>
                <a:gd name="connsiteY4" fmla="*/ 9526 h 547490"/>
                <a:gd name="connsiteX0" fmla="*/ 458 w 838755"/>
                <a:gd name="connsiteY0" fmla="*/ 9526 h 554160"/>
                <a:gd name="connsiteX1" fmla="*/ 835409 w 838755"/>
                <a:gd name="connsiteY1" fmla="*/ 0 h 554160"/>
                <a:gd name="connsiteX2" fmla="*/ 802249 w 838755"/>
                <a:gd name="connsiteY2" fmla="*/ 554160 h 554160"/>
                <a:gd name="connsiteX3" fmla="*/ 458 w 838755"/>
                <a:gd name="connsiteY3" fmla="*/ 542727 h 554160"/>
                <a:gd name="connsiteX4" fmla="*/ 458 w 838755"/>
                <a:gd name="connsiteY4" fmla="*/ 9526 h 554160"/>
                <a:gd name="connsiteX0" fmla="*/ 62 w 864067"/>
                <a:gd name="connsiteY0" fmla="*/ 0 h 572291"/>
                <a:gd name="connsiteX1" fmla="*/ 860721 w 864067"/>
                <a:gd name="connsiteY1" fmla="*/ 18131 h 572291"/>
                <a:gd name="connsiteX2" fmla="*/ 827561 w 864067"/>
                <a:gd name="connsiteY2" fmla="*/ 572291 h 572291"/>
                <a:gd name="connsiteX3" fmla="*/ 25770 w 864067"/>
                <a:gd name="connsiteY3" fmla="*/ 560858 h 572291"/>
                <a:gd name="connsiteX4" fmla="*/ 62 w 864067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305135 w 864012"/>
                <a:gd name="connsiteY3" fmla="*/ 493542 h 572291"/>
                <a:gd name="connsiteX4" fmla="*/ 7 w 864012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295706 w 864012"/>
                <a:gd name="connsiteY3" fmla="*/ 552816 h 572291"/>
                <a:gd name="connsiteX4" fmla="*/ 7 w 864012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05" h="572291">
                  <a:moveTo>
                    <a:pt x="0" y="0"/>
                  </a:moveTo>
                  <a:lnTo>
                    <a:pt x="860659" y="18131"/>
                  </a:lnTo>
                  <a:cubicBezTo>
                    <a:pt x="868093" y="210621"/>
                    <a:pt x="865600" y="315181"/>
                    <a:pt x="827499" y="572291"/>
                  </a:cubicBezTo>
                  <a:lnTo>
                    <a:pt x="295699" y="552816"/>
                  </a:lnTo>
                  <a:cubicBezTo>
                    <a:pt x="297286" y="375082"/>
                    <a:pt x="206836" y="40978"/>
                    <a:pt x="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  <a:effec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6" name="75 Elipse"/>
            <p:cNvSpPr/>
            <p:nvPr userDrawn="1"/>
          </p:nvSpPr>
          <p:spPr>
            <a:xfrm rot="21446692">
              <a:off x="1642171" y="2733959"/>
              <a:ext cx="414720" cy="41472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2" name="26 Rectángulo"/>
            <p:cNvSpPr/>
            <p:nvPr userDrawn="1"/>
          </p:nvSpPr>
          <p:spPr>
            <a:xfrm rot="21446692">
              <a:off x="1917930" y="2747922"/>
              <a:ext cx="882706" cy="1343310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srgbClr val="C0504D"/>
                </a:solidFill>
              </a:endParaRPr>
            </a:p>
          </p:txBody>
        </p:sp>
        <p:sp>
          <p:nvSpPr>
            <p:cNvPr id="73" name="26 Rectángulo"/>
            <p:cNvSpPr/>
            <p:nvPr userDrawn="1"/>
          </p:nvSpPr>
          <p:spPr>
            <a:xfrm rot="21446692">
              <a:off x="2243275" y="2388128"/>
              <a:ext cx="1103383" cy="1679138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</p:grpSp>
      <p:sp>
        <p:nvSpPr>
          <p:cNvPr id="3" name="2 Rectángulo"/>
          <p:cNvSpPr/>
          <p:nvPr userDrawn="1"/>
        </p:nvSpPr>
        <p:spPr>
          <a:xfrm>
            <a:off x="0" y="1707837"/>
            <a:ext cx="9144000" cy="396044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7" y="14212"/>
            <a:ext cx="1440000" cy="5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737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323499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31275" y="2137955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 userDrawn="1"/>
        </p:nvPicPr>
        <p:blipFill rotWithShape="1">
          <a:blip r:embed="rId8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0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 userDrawn="1"/>
        </p:nvSpPr>
        <p:spPr>
          <a:xfrm>
            <a:off x="14550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 userDrawn="1"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646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738" r:id="rId2"/>
    <p:sldLayoutId id="2147483739" r:id="rId3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2055 Rectángulo"/>
          <p:cNvSpPr/>
          <p:nvPr/>
        </p:nvSpPr>
        <p:spPr>
          <a:xfrm>
            <a:off x="1619672" y="128700"/>
            <a:ext cx="4158992" cy="326232"/>
          </a:xfrm>
          <a:custGeom>
            <a:avLst/>
            <a:gdLst>
              <a:gd name="connsiteX0" fmla="*/ 0 w 1224136"/>
              <a:gd name="connsiteY0" fmla="*/ 0 h 119385"/>
              <a:gd name="connsiteX1" fmla="*/ 1224136 w 1224136"/>
              <a:gd name="connsiteY1" fmla="*/ 0 h 119385"/>
              <a:gd name="connsiteX2" fmla="*/ 1224136 w 1224136"/>
              <a:gd name="connsiteY2" fmla="*/ 119385 h 119385"/>
              <a:gd name="connsiteX3" fmla="*/ 0 w 1224136"/>
              <a:gd name="connsiteY3" fmla="*/ 119385 h 119385"/>
              <a:gd name="connsiteX4" fmla="*/ 0 w 1224136"/>
              <a:gd name="connsiteY4" fmla="*/ 0 h 119385"/>
              <a:gd name="connsiteX0" fmla="*/ 0 w 1224136"/>
              <a:gd name="connsiteY0" fmla="*/ 0 h 119385"/>
              <a:gd name="connsiteX1" fmla="*/ 1224136 w 1224136"/>
              <a:gd name="connsiteY1" fmla="*/ 0 h 119385"/>
              <a:gd name="connsiteX2" fmla="*/ 1188417 w 1224136"/>
              <a:gd name="connsiteY2" fmla="*/ 119385 h 119385"/>
              <a:gd name="connsiteX3" fmla="*/ 0 w 1224136"/>
              <a:gd name="connsiteY3" fmla="*/ 119385 h 119385"/>
              <a:gd name="connsiteX4" fmla="*/ 0 w 1224136"/>
              <a:gd name="connsiteY4" fmla="*/ 0 h 119385"/>
              <a:gd name="connsiteX0" fmla="*/ 47625 w 1224136"/>
              <a:gd name="connsiteY0" fmla="*/ 0 h 121766"/>
              <a:gd name="connsiteX1" fmla="*/ 1224136 w 1224136"/>
              <a:gd name="connsiteY1" fmla="*/ 2381 h 121766"/>
              <a:gd name="connsiteX2" fmla="*/ 1188417 w 1224136"/>
              <a:gd name="connsiteY2" fmla="*/ 121766 h 121766"/>
              <a:gd name="connsiteX3" fmla="*/ 0 w 1224136"/>
              <a:gd name="connsiteY3" fmla="*/ 121766 h 121766"/>
              <a:gd name="connsiteX4" fmla="*/ 47625 w 1224136"/>
              <a:gd name="connsiteY4" fmla="*/ 0 h 12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4136" h="121766">
                <a:moveTo>
                  <a:pt x="47625" y="0"/>
                </a:moveTo>
                <a:lnTo>
                  <a:pt x="1224136" y="2381"/>
                </a:lnTo>
                <a:lnTo>
                  <a:pt x="1188417" y="121766"/>
                </a:lnTo>
                <a:lnTo>
                  <a:pt x="0" y="121766"/>
                </a:lnTo>
                <a:lnTo>
                  <a:pt x="4762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sp>
        <p:nvSpPr>
          <p:cNvPr id="102" name="101 CuadroTexto"/>
          <p:cNvSpPr txBox="1"/>
          <p:nvPr/>
        </p:nvSpPr>
        <p:spPr>
          <a:xfrm>
            <a:off x="1691680" y="116632"/>
            <a:ext cx="4824536" cy="338554"/>
          </a:xfrm>
          <a:custGeom>
            <a:avLst/>
            <a:gdLst>
              <a:gd name="connsiteX0" fmla="*/ 0 w 1411626"/>
              <a:gd name="connsiteY0" fmla="*/ 0 h 276999"/>
              <a:gd name="connsiteX1" fmla="*/ 1411626 w 1411626"/>
              <a:gd name="connsiteY1" fmla="*/ 0 h 276999"/>
              <a:gd name="connsiteX2" fmla="*/ 1411626 w 1411626"/>
              <a:gd name="connsiteY2" fmla="*/ 276999 h 276999"/>
              <a:gd name="connsiteX3" fmla="*/ 0 w 1411626"/>
              <a:gd name="connsiteY3" fmla="*/ 276999 h 276999"/>
              <a:gd name="connsiteX4" fmla="*/ 0 w 1411626"/>
              <a:gd name="connsiteY4" fmla="*/ 0 h 276999"/>
              <a:gd name="connsiteX0" fmla="*/ 85725 w 1411626"/>
              <a:gd name="connsiteY0" fmla="*/ 0 h 276999"/>
              <a:gd name="connsiteX1" fmla="*/ 1411626 w 1411626"/>
              <a:gd name="connsiteY1" fmla="*/ 0 h 276999"/>
              <a:gd name="connsiteX2" fmla="*/ 1411626 w 1411626"/>
              <a:gd name="connsiteY2" fmla="*/ 276999 h 276999"/>
              <a:gd name="connsiteX3" fmla="*/ 0 w 1411626"/>
              <a:gd name="connsiteY3" fmla="*/ 276999 h 276999"/>
              <a:gd name="connsiteX4" fmla="*/ 85725 w 1411626"/>
              <a:gd name="connsiteY4" fmla="*/ 0 h 276999"/>
              <a:gd name="connsiteX0" fmla="*/ 85725 w 1411626"/>
              <a:gd name="connsiteY0" fmla="*/ 0 h 276999"/>
              <a:gd name="connsiteX1" fmla="*/ 1411626 w 1411626"/>
              <a:gd name="connsiteY1" fmla="*/ 0 h 276999"/>
              <a:gd name="connsiteX2" fmla="*/ 1216364 w 1411626"/>
              <a:gd name="connsiteY2" fmla="*/ 267474 h 276999"/>
              <a:gd name="connsiteX3" fmla="*/ 0 w 1411626"/>
              <a:gd name="connsiteY3" fmla="*/ 276999 h 276999"/>
              <a:gd name="connsiteX4" fmla="*/ 85725 w 1411626"/>
              <a:gd name="connsiteY4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1626" h="276999">
                <a:moveTo>
                  <a:pt x="85725" y="0"/>
                </a:moveTo>
                <a:lnTo>
                  <a:pt x="1411626" y="0"/>
                </a:lnTo>
                <a:lnTo>
                  <a:pt x="1216364" y="267474"/>
                </a:lnTo>
                <a:lnTo>
                  <a:pt x="0" y="276999"/>
                </a:lnTo>
                <a:lnTo>
                  <a:pt x="85725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MX" sz="1600" b="1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Departamento de Operación e Inversión</a:t>
            </a:r>
          </a:p>
        </p:txBody>
      </p:sp>
      <p:sp>
        <p:nvSpPr>
          <p:cNvPr id="21" name="25 Onda"/>
          <p:cNvSpPr/>
          <p:nvPr userDrawn="1"/>
        </p:nvSpPr>
        <p:spPr>
          <a:xfrm flipH="1">
            <a:off x="1376" y="2124270"/>
            <a:ext cx="9143968" cy="2636042"/>
          </a:xfrm>
          <a:prstGeom prst="wave">
            <a:avLst>
              <a:gd name="adj1" fmla="val 20000"/>
              <a:gd name="adj2" fmla="val -10000"/>
            </a:avLst>
          </a:prstGeom>
          <a:noFill/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sp>
        <p:nvSpPr>
          <p:cNvPr id="22" name="25 Onda"/>
          <p:cNvSpPr/>
          <p:nvPr userDrawn="1"/>
        </p:nvSpPr>
        <p:spPr>
          <a:xfrm flipH="1">
            <a:off x="-1575" y="2521150"/>
            <a:ext cx="9143968" cy="2636042"/>
          </a:xfrm>
          <a:prstGeom prst="wave">
            <a:avLst>
              <a:gd name="adj1" fmla="val 20000"/>
              <a:gd name="adj2" fmla="val -10000"/>
            </a:avLst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24" name="Imagen 23"/>
          <p:cNvPicPr/>
          <p:nvPr userDrawn="1"/>
        </p:nvPicPr>
        <p:blipFill rotWithShape="1"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7812360" y="188640"/>
            <a:ext cx="1210439" cy="11752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Imagen 24"/>
          <p:cNvPicPr>
            <a:picLocks noChangeAspect="1"/>
          </p:cNvPicPr>
          <p:nvPr userDrawn="1"/>
        </p:nvPicPr>
        <p:blipFill rotWithShape="1">
          <a:blip r:embed="rId14"/>
          <a:srcRect l="1538" t="20344" r="770" b="15263"/>
          <a:stretch/>
        </p:blipFill>
        <p:spPr>
          <a:xfrm>
            <a:off x="0" y="6147370"/>
            <a:ext cx="9144000" cy="185191"/>
          </a:xfrm>
          <a:prstGeom prst="rect">
            <a:avLst/>
          </a:prstGeom>
        </p:spPr>
      </p:pic>
      <p:grpSp>
        <p:nvGrpSpPr>
          <p:cNvPr id="69" name="68 Grupo"/>
          <p:cNvGrpSpPr/>
          <p:nvPr userDrawn="1"/>
        </p:nvGrpSpPr>
        <p:grpSpPr>
          <a:xfrm>
            <a:off x="6372200" y="1988840"/>
            <a:ext cx="2571884" cy="3528392"/>
            <a:chOff x="1546123" y="1575439"/>
            <a:chExt cx="1800535" cy="2539433"/>
          </a:xfrm>
          <a:solidFill>
            <a:srgbClr val="BEB2CE"/>
          </a:solidFill>
        </p:grpSpPr>
        <p:sp>
          <p:nvSpPr>
            <p:cNvPr id="70" name="13 Elipse"/>
            <p:cNvSpPr/>
            <p:nvPr userDrawn="1"/>
          </p:nvSpPr>
          <p:spPr>
            <a:xfrm rot="20317111">
              <a:off x="1546123" y="3139445"/>
              <a:ext cx="759216" cy="975427"/>
            </a:xfrm>
            <a:custGeom>
              <a:avLst/>
              <a:gdLst>
                <a:gd name="connsiteX0" fmla="*/ 0 w 699116"/>
                <a:gd name="connsiteY0" fmla="*/ 485489 h 970977"/>
                <a:gd name="connsiteX1" fmla="*/ 349558 w 699116"/>
                <a:gd name="connsiteY1" fmla="*/ 0 h 970977"/>
                <a:gd name="connsiteX2" fmla="*/ 699116 w 699116"/>
                <a:gd name="connsiteY2" fmla="*/ 485489 h 970977"/>
                <a:gd name="connsiteX3" fmla="*/ 349558 w 699116"/>
                <a:gd name="connsiteY3" fmla="*/ 970978 h 970977"/>
                <a:gd name="connsiteX4" fmla="*/ 0 w 699116"/>
                <a:gd name="connsiteY4" fmla="*/ 485489 h 970977"/>
                <a:gd name="connsiteX0" fmla="*/ 0 w 699116"/>
                <a:gd name="connsiteY0" fmla="*/ 494821 h 980310"/>
                <a:gd name="connsiteX1" fmla="*/ 349558 w 699116"/>
                <a:gd name="connsiteY1" fmla="*/ 9332 h 980310"/>
                <a:gd name="connsiteX2" fmla="*/ 699116 w 699116"/>
                <a:gd name="connsiteY2" fmla="*/ 494821 h 980310"/>
                <a:gd name="connsiteX3" fmla="*/ 349558 w 699116"/>
                <a:gd name="connsiteY3" fmla="*/ 980310 h 980310"/>
                <a:gd name="connsiteX4" fmla="*/ 0 w 699116"/>
                <a:gd name="connsiteY4" fmla="*/ 494821 h 980310"/>
                <a:gd name="connsiteX0" fmla="*/ 0 w 699116"/>
                <a:gd name="connsiteY0" fmla="*/ 464783 h 950272"/>
                <a:gd name="connsiteX1" fmla="*/ 352124 w 699116"/>
                <a:gd name="connsiteY1" fmla="*/ 7576 h 950272"/>
                <a:gd name="connsiteX2" fmla="*/ 699116 w 699116"/>
                <a:gd name="connsiteY2" fmla="*/ 464783 h 950272"/>
                <a:gd name="connsiteX3" fmla="*/ 349558 w 699116"/>
                <a:gd name="connsiteY3" fmla="*/ 950272 h 950272"/>
                <a:gd name="connsiteX4" fmla="*/ 0 w 699116"/>
                <a:gd name="connsiteY4" fmla="*/ 464783 h 950272"/>
                <a:gd name="connsiteX0" fmla="*/ 1094 w 700210"/>
                <a:gd name="connsiteY0" fmla="*/ 489880 h 975369"/>
                <a:gd name="connsiteX1" fmla="*/ 288175 w 700210"/>
                <a:gd name="connsiteY1" fmla="*/ 7207 h 975369"/>
                <a:gd name="connsiteX2" fmla="*/ 700210 w 700210"/>
                <a:gd name="connsiteY2" fmla="*/ 489880 h 975369"/>
                <a:gd name="connsiteX3" fmla="*/ 350652 w 700210"/>
                <a:gd name="connsiteY3" fmla="*/ 975369 h 975369"/>
                <a:gd name="connsiteX4" fmla="*/ 1094 w 700210"/>
                <a:gd name="connsiteY4" fmla="*/ 489880 h 975369"/>
                <a:gd name="connsiteX0" fmla="*/ 1094 w 700210"/>
                <a:gd name="connsiteY0" fmla="*/ 489880 h 987867"/>
                <a:gd name="connsiteX1" fmla="*/ 288175 w 700210"/>
                <a:gd name="connsiteY1" fmla="*/ 7207 h 987867"/>
                <a:gd name="connsiteX2" fmla="*/ 700210 w 700210"/>
                <a:gd name="connsiteY2" fmla="*/ 489880 h 987867"/>
                <a:gd name="connsiteX3" fmla="*/ 350652 w 700210"/>
                <a:gd name="connsiteY3" fmla="*/ 975369 h 987867"/>
                <a:gd name="connsiteX4" fmla="*/ 1094 w 700210"/>
                <a:gd name="connsiteY4" fmla="*/ 489880 h 987867"/>
                <a:gd name="connsiteX0" fmla="*/ 269 w 699385"/>
                <a:gd name="connsiteY0" fmla="*/ 489880 h 988109"/>
                <a:gd name="connsiteX1" fmla="*/ 287350 w 699385"/>
                <a:gd name="connsiteY1" fmla="*/ 7207 h 988109"/>
                <a:gd name="connsiteX2" fmla="*/ 699385 w 699385"/>
                <a:gd name="connsiteY2" fmla="*/ 489880 h 988109"/>
                <a:gd name="connsiteX3" fmla="*/ 315632 w 699385"/>
                <a:gd name="connsiteY3" fmla="*/ 975620 h 988109"/>
                <a:gd name="connsiteX4" fmla="*/ 269 w 699385"/>
                <a:gd name="connsiteY4" fmla="*/ 489880 h 988109"/>
                <a:gd name="connsiteX0" fmla="*/ 227 w 699343"/>
                <a:gd name="connsiteY0" fmla="*/ 482908 h 981137"/>
                <a:gd name="connsiteX1" fmla="*/ 287308 w 699343"/>
                <a:gd name="connsiteY1" fmla="*/ 235 h 981137"/>
                <a:gd name="connsiteX2" fmla="*/ 699343 w 699343"/>
                <a:gd name="connsiteY2" fmla="*/ 482908 h 981137"/>
                <a:gd name="connsiteX3" fmla="*/ 315590 w 699343"/>
                <a:gd name="connsiteY3" fmla="*/ 968648 h 981137"/>
                <a:gd name="connsiteX4" fmla="*/ 227 w 699343"/>
                <a:gd name="connsiteY4" fmla="*/ 482908 h 981137"/>
                <a:gd name="connsiteX0" fmla="*/ 397 w 699513"/>
                <a:gd name="connsiteY0" fmla="*/ 445160 h 943389"/>
                <a:gd name="connsiteX1" fmla="*/ 279500 w 699513"/>
                <a:gd name="connsiteY1" fmla="*/ 280 h 943389"/>
                <a:gd name="connsiteX2" fmla="*/ 699513 w 699513"/>
                <a:gd name="connsiteY2" fmla="*/ 445160 h 943389"/>
                <a:gd name="connsiteX3" fmla="*/ 315760 w 699513"/>
                <a:gd name="connsiteY3" fmla="*/ 930900 h 943389"/>
                <a:gd name="connsiteX4" fmla="*/ 397 w 699513"/>
                <a:gd name="connsiteY4" fmla="*/ 445160 h 943389"/>
                <a:gd name="connsiteX0" fmla="*/ 2264 w 701380"/>
                <a:gd name="connsiteY0" fmla="*/ 473155 h 971384"/>
                <a:gd name="connsiteX1" fmla="*/ 244606 w 701380"/>
                <a:gd name="connsiteY1" fmla="*/ 244 h 971384"/>
                <a:gd name="connsiteX2" fmla="*/ 701380 w 701380"/>
                <a:gd name="connsiteY2" fmla="*/ 473155 h 971384"/>
                <a:gd name="connsiteX3" fmla="*/ 317627 w 701380"/>
                <a:gd name="connsiteY3" fmla="*/ 958895 h 971384"/>
                <a:gd name="connsiteX4" fmla="*/ 2264 w 701380"/>
                <a:gd name="connsiteY4" fmla="*/ 473155 h 971384"/>
                <a:gd name="connsiteX0" fmla="*/ 542 w 699658"/>
                <a:gd name="connsiteY0" fmla="*/ 501660 h 999889"/>
                <a:gd name="connsiteX1" fmla="*/ 274513 w 699658"/>
                <a:gd name="connsiteY1" fmla="*/ 216 h 999889"/>
                <a:gd name="connsiteX2" fmla="*/ 699658 w 699658"/>
                <a:gd name="connsiteY2" fmla="*/ 501660 h 999889"/>
                <a:gd name="connsiteX3" fmla="*/ 315905 w 699658"/>
                <a:gd name="connsiteY3" fmla="*/ 987400 h 999889"/>
                <a:gd name="connsiteX4" fmla="*/ 542 w 699658"/>
                <a:gd name="connsiteY4" fmla="*/ 501660 h 999889"/>
                <a:gd name="connsiteX0" fmla="*/ 881 w 699997"/>
                <a:gd name="connsiteY0" fmla="*/ 478032 h 976261"/>
                <a:gd name="connsiteX1" fmla="*/ 265592 w 699997"/>
                <a:gd name="connsiteY1" fmla="*/ 240 h 976261"/>
                <a:gd name="connsiteX2" fmla="*/ 699997 w 699997"/>
                <a:gd name="connsiteY2" fmla="*/ 478032 h 976261"/>
                <a:gd name="connsiteX3" fmla="*/ 316244 w 699997"/>
                <a:gd name="connsiteY3" fmla="*/ 963772 h 976261"/>
                <a:gd name="connsiteX4" fmla="*/ 881 w 699997"/>
                <a:gd name="connsiteY4" fmla="*/ 478032 h 976261"/>
                <a:gd name="connsiteX0" fmla="*/ 881 w 717771"/>
                <a:gd name="connsiteY0" fmla="*/ 486744 h 981607"/>
                <a:gd name="connsiteX1" fmla="*/ 265592 w 717771"/>
                <a:gd name="connsiteY1" fmla="*/ 8952 h 981607"/>
                <a:gd name="connsiteX2" fmla="*/ 614412 w 717771"/>
                <a:gd name="connsiteY2" fmla="*/ 198144 h 981607"/>
                <a:gd name="connsiteX3" fmla="*/ 699997 w 717771"/>
                <a:gd name="connsiteY3" fmla="*/ 486744 h 981607"/>
                <a:gd name="connsiteX4" fmla="*/ 316244 w 717771"/>
                <a:gd name="connsiteY4" fmla="*/ 972484 h 981607"/>
                <a:gd name="connsiteX5" fmla="*/ 881 w 717771"/>
                <a:gd name="connsiteY5" fmla="*/ 486744 h 981607"/>
                <a:gd name="connsiteX0" fmla="*/ 291 w 712470"/>
                <a:gd name="connsiteY0" fmla="*/ 479026 h 973889"/>
                <a:gd name="connsiteX1" fmla="*/ 265002 w 712470"/>
                <a:gd name="connsiteY1" fmla="*/ 1234 h 973889"/>
                <a:gd name="connsiteX2" fmla="*/ 573684 w 712470"/>
                <a:gd name="connsiteY2" fmla="*/ 345195 h 973889"/>
                <a:gd name="connsiteX3" fmla="*/ 699407 w 712470"/>
                <a:gd name="connsiteY3" fmla="*/ 479026 h 973889"/>
                <a:gd name="connsiteX4" fmla="*/ 315654 w 712470"/>
                <a:gd name="connsiteY4" fmla="*/ 964766 h 973889"/>
                <a:gd name="connsiteX5" fmla="*/ 291 w 712470"/>
                <a:gd name="connsiteY5" fmla="*/ 479026 h 973889"/>
                <a:gd name="connsiteX0" fmla="*/ 377 w 712556"/>
                <a:gd name="connsiteY0" fmla="*/ 481215 h 976078"/>
                <a:gd name="connsiteX1" fmla="*/ 265088 w 712556"/>
                <a:gd name="connsiteY1" fmla="*/ 3423 h 976078"/>
                <a:gd name="connsiteX2" fmla="*/ 573770 w 712556"/>
                <a:gd name="connsiteY2" fmla="*/ 347384 h 976078"/>
                <a:gd name="connsiteX3" fmla="*/ 699493 w 712556"/>
                <a:gd name="connsiteY3" fmla="*/ 481215 h 976078"/>
                <a:gd name="connsiteX4" fmla="*/ 315740 w 712556"/>
                <a:gd name="connsiteY4" fmla="*/ 966955 h 976078"/>
                <a:gd name="connsiteX5" fmla="*/ 377 w 712556"/>
                <a:gd name="connsiteY5" fmla="*/ 481215 h 976078"/>
                <a:gd name="connsiteX0" fmla="*/ 377 w 759584"/>
                <a:gd name="connsiteY0" fmla="*/ 481215 h 967959"/>
                <a:gd name="connsiteX1" fmla="*/ 265088 w 759584"/>
                <a:gd name="connsiteY1" fmla="*/ 3423 h 967959"/>
                <a:gd name="connsiteX2" fmla="*/ 573770 w 759584"/>
                <a:gd name="connsiteY2" fmla="*/ 347384 h 967959"/>
                <a:gd name="connsiteX3" fmla="*/ 749863 w 759584"/>
                <a:gd name="connsiteY3" fmla="*/ 596407 h 967959"/>
                <a:gd name="connsiteX4" fmla="*/ 315740 w 759584"/>
                <a:gd name="connsiteY4" fmla="*/ 966955 h 967959"/>
                <a:gd name="connsiteX5" fmla="*/ 377 w 759584"/>
                <a:gd name="connsiteY5" fmla="*/ 481215 h 967959"/>
                <a:gd name="connsiteX0" fmla="*/ 377 w 759584"/>
                <a:gd name="connsiteY0" fmla="*/ 481215 h 981935"/>
                <a:gd name="connsiteX1" fmla="*/ 265088 w 759584"/>
                <a:gd name="connsiteY1" fmla="*/ 3423 h 981935"/>
                <a:gd name="connsiteX2" fmla="*/ 573770 w 759584"/>
                <a:gd name="connsiteY2" fmla="*/ 347384 h 981935"/>
                <a:gd name="connsiteX3" fmla="*/ 749863 w 759584"/>
                <a:gd name="connsiteY3" fmla="*/ 596407 h 981935"/>
                <a:gd name="connsiteX4" fmla="*/ 315740 w 759584"/>
                <a:gd name="connsiteY4" fmla="*/ 966955 h 981935"/>
                <a:gd name="connsiteX5" fmla="*/ 377 w 759584"/>
                <a:gd name="connsiteY5" fmla="*/ 481215 h 981935"/>
                <a:gd name="connsiteX0" fmla="*/ 9 w 759216"/>
                <a:gd name="connsiteY0" fmla="*/ 481207 h 975427"/>
                <a:gd name="connsiteX1" fmla="*/ 264720 w 759216"/>
                <a:gd name="connsiteY1" fmla="*/ 3415 h 975427"/>
                <a:gd name="connsiteX2" fmla="*/ 573402 w 759216"/>
                <a:gd name="connsiteY2" fmla="*/ 347376 h 975427"/>
                <a:gd name="connsiteX3" fmla="*/ 749495 w 759216"/>
                <a:gd name="connsiteY3" fmla="*/ 596399 h 975427"/>
                <a:gd name="connsiteX4" fmla="*/ 271987 w 759216"/>
                <a:gd name="connsiteY4" fmla="*/ 960191 h 975427"/>
                <a:gd name="connsiteX5" fmla="*/ 9 w 759216"/>
                <a:gd name="connsiteY5" fmla="*/ 481207 h 97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216" h="975427">
                  <a:moveTo>
                    <a:pt x="9" y="481207"/>
                  </a:moveTo>
                  <a:cubicBezTo>
                    <a:pt x="-1202" y="321744"/>
                    <a:pt x="126231" y="-38822"/>
                    <a:pt x="264720" y="3415"/>
                  </a:cubicBezTo>
                  <a:cubicBezTo>
                    <a:pt x="403209" y="45652"/>
                    <a:pt x="501001" y="267744"/>
                    <a:pt x="573402" y="347376"/>
                  </a:cubicBezTo>
                  <a:cubicBezTo>
                    <a:pt x="645803" y="427008"/>
                    <a:pt x="799190" y="467342"/>
                    <a:pt x="749495" y="596399"/>
                  </a:cubicBezTo>
                  <a:cubicBezTo>
                    <a:pt x="699800" y="725456"/>
                    <a:pt x="540094" y="1049093"/>
                    <a:pt x="271987" y="960191"/>
                  </a:cubicBezTo>
                  <a:cubicBezTo>
                    <a:pt x="3880" y="871289"/>
                    <a:pt x="1220" y="640670"/>
                    <a:pt x="9" y="481207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1" name="70 Elipse"/>
            <p:cNvSpPr/>
            <p:nvPr userDrawn="1"/>
          </p:nvSpPr>
          <p:spPr>
            <a:xfrm rot="21446692">
              <a:off x="2512993" y="1575439"/>
              <a:ext cx="720000" cy="72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4" name="73 Elipse"/>
            <p:cNvSpPr/>
            <p:nvPr userDrawn="1"/>
          </p:nvSpPr>
          <p:spPr>
            <a:xfrm rot="21446692">
              <a:off x="1995365" y="2152648"/>
              <a:ext cx="540000" cy="54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5" name="27 Rectángulo"/>
            <p:cNvSpPr/>
            <p:nvPr userDrawn="1"/>
          </p:nvSpPr>
          <p:spPr>
            <a:xfrm rot="21446692">
              <a:off x="1700546" y="3201648"/>
              <a:ext cx="611060" cy="411370"/>
            </a:xfrm>
            <a:custGeom>
              <a:avLst/>
              <a:gdLst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792088 w 792088"/>
                <a:gd name="connsiteY2" fmla="*/ 576064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325363 w 792088"/>
                <a:gd name="connsiteY2" fmla="*/ 380802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90352"/>
                <a:gd name="connsiteX1" fmla="*/ 792088 w 792088"/>
                <a:gd name="connsiteY1" fmla="*/ 0 h 590352"/>
                <a:gd name="connsiteX2" fmla="*/ 563488 w 792088"/>
                <a:gd name="connsiteY2" fmla="*/ 590352 h 590352"/>
                <a:gd name="connsiteX3" fmla="*/ 0 w 792088"/>
                <a:gd name="connsiteY3" fmla="*/ 576064 h 590352"/>
                <a:gd name="connsiteX4" fmla="*/ 0 w 792088"/>
                <a:gd name="connsiteY4" fmla="*/ 0 h 590352"/>
                <a:gd name="connsiteX0" fmla="*/ 0 w 563488"/>
                <a:gd name="connsiteY0" fmla="*/ 0 h 590352"/>
                <a:gd name="connsiteX1" fmla="*/ 434901 w 563488"/>
                <a:gd name="connsiteY1" fmla="*/ 0 h 590352"/>
                <a:gd name="connsiteX2" fmla="*/ 563488 w 563488"/>
                <a:gd name="connsiteY2" fmla="*/ 590352 h 590352"/>
                <a:gd name="connsiteX3" fmla="*/ 0 w 563488"/>
                <a:gd name="connsiteY3" fmla="*/ 576064 h 590352"/>
                <a:gd name="connsiteX4" fmla="*/ 0 w 563488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4762 w 834951"/>
                <a:gd name="connsiteY0" fmla="*/ 952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9526 h 557015"/>
                <a:gd name="connsiteX0" fmla="*/ 4762 w 834951"/>
                <a:gd name="connsiteY0" fmla="*/ 2857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2857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47490"/>
                <a:gd name="connsiteX1" fmla="*/ 835409 w 835409"/>
                <a:gd name="connsiteY1" fmla="*/ 0 h 547490"/>
                <a:gd name="connsiteX2" fmla="*/ 535371 w 835409"/>
                <a:gd name="connsiteY2" fmla="*/ 547490 h 547490"/>
                <a:gd name="connsiteX3" fmla="*/ 458 w 835409"/>
                <a:gd name="connsiteY3" fmla="*/ 542727 h 547490"/>
                <a:gd name="connsiteX4" fmla="*/ 458 w 835409"/>
                <a:gd name="connsiteY4" fmla="*/ 9526 h 547490"/>
                <a:gd name="connsiteX0" fmla="*/ 458 w 835409"/>
                <a:gd name="connsiteY0" fmla="*/ 10014 h 547978"/>
                <a:gd name="connsiteX1" fmla="*/ 835409 w 835409"/>
                <a:gd name="connsiteY1" fmla="*/ 488 h 547978"/>
                <a:gd name="connsiteX2" fmla="*/ 535371 w 835409"/>
                <a:gd name="connsiteY2" fmla="*/ 547978 h 547978"/>
                <a:gd name="connsiteX3" fmla="*/ 458 w 835409"/>
                <a:gd name="connsiteY3" fmla="*/ 543215 h 547978"/>
                <a:gd name="connsiteX4" fmla="*/ 458 w 835409"/>
                <a:gd name="connsiteY4" fmla="*/ 10014 h 547978"/>
                <a:gd name="connsiteX0" fmla="*/ 458 w 835558"/>
                <a:gd name="connsiteY0" fmla="*/ 9526 h 547490"/>
                <a:gd name="connsiteX1" fmla="*/ 835409 w 835558"/>
                <a:gd name="connsiteY1" fmla="*/ 0 h 547490"/>
                <a:gd name="connsiteX2" fmla="*/ 535371 w 835558"/>
                <a:gd name="connsiteY2" fmla="*/ 547490 h 547490"/>
                <a:gd name="connsiteX3" fmla="*/ 458 w 835558"/>
                <a:gd name="connsiteY3" fmla="*/ 542727 h 547490"/>
                <a:gd name="connsiteX4" fmla="*/ 458 w 835558"/>
                <a:gd name="connsiteY4" fmla="*/ 9526 h 547490"/>
                <a:gd name="connsiteX0" fmla="*/ 458 w 838755"/>
                <a:gd name="connsiteY0" fmla="*/ 9526 h 554160"/>
                <a:gd name="connsiteX1" fmla="*/ 835409 w 838755"/>
                <a:gd name="connsiteY1" fmla="*/ 0 h 554160"/>
                <a:gd name="connsiteX2" fmla="*/ 802249 w 838755"/>
                <a:gd name="connsiteY2" fmla="*/ 554160 h 554160"/>
                <a:gd name="connsiteX3" fmla="*/ 458 w 838755"/>
                <a:gd name="connsiteY3" fmla="*/ 542727 h 554160"/>
                <a:gd name="connsiteX4" fmla="*/ 458 w 838755"/>
                <a:gd name="connsiteY4" fmla="*/ 9526 h 554160"/>
                <a:gd name="connsiteX0" fmla="*/ 62 w 864067"/>
                <a:gd name="connsiteY0" fmla="*/ 0 h 572291"/>
                <a:gd name="connsiteX1" fmla="*/ 860721 w 864067"/>
                <a:gd name="connsiteY1" fmla="*/ 18131 h 572291"/>
                <a:gd name="connsiteX2" fmla="*/ 827561 w 864067"/>
                <a:gd name="connsiteY2" fmla="*/ 572291 h 572291"/>
                <a:gd name="connsiteX3" fmla="*/ 25770 w 864067"/>
                <a:gd name="connsiteY3" fmla="*/ 560858 h 572291"/>
                <a:gd name="connsiteX4" fmla="*/ 62 w 864067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305135 w 864012"/>
                <a:gd name="connsiteY3" fmla="*/ 493542 h 572291"/>
                <a:gd name="connsiteX4" fmla="*/ 7 w 864012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295706 w 864012"/>
                <a:gd name="connsiteY3" fmla="*/ 552816 h 572291"/>
                <a:gd name="connsiteX4" fmla="*/ 7 w 864012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05" h="572291">
                  <a:moveTo>
                    <a:pt x="0" y="0"/>
                  </a:moveTo>
                  <a:lnTo>
                    <a:pt x="860659" y="18131"/>
                  </a:lnTo>
                  <a:cubicBezTo>
                    <a:pt x="868093" y="210621"/>
                    <a:pt x="865600" y="315181"/>
                    <a:pt x="827499" y="572291"/>
                  </a:cubicBezTo>
                  <a:lnTo>
                    <a:pt x="295699" y="552816"/>
                  </a:lnTo>
                  <a:cubicBezTo>
                    <a:pt x="297286" y="375082"/>
                    <a:pt x="206836" y="40978"/>
                    <a:pt x="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  <a:effec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6" name="75 Elipse"/>
            <p:cNvSpPr/>
            <p:nvPr userDrawn="1"/>
          </p:nvSpPr>
          <p:spPr>
            <a:xfrm rot="21446692">
              <a:off x="1642171" y="2733959"/>
              <a:ext cx="414720" cy="41472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2" name="26 Rectángulo"/>
            <p:cNvSpPr/>
            <p:nvPr userDrawn="1"/>
          </p:nvSpPr>
          <p:spPr>
            <a:xfrm rot="21446692">
              <a:off x="1917930" y="2747922"/>
              <a:ext cx="882706" cy="1343310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srgbClr val="C0504D"/>
                </a:solidFill>
              </a:endParaRPr>
            </a:p>
          </p:txBody>
        </p:sp>
        <p:sp>
          <p:nvSpPr>
            <p:cNvPr id="73" name="26 Rectángulo"/>
            <p:cNvSpPr/>
            <p:nvPr userDrawn="1"/>
          </p:nvSpPr>
          <p:spPr>
            <a:xfrm rot="21446692">
              <a:off x="2243275" y="2388128"/>
              <a:ext cx="1103383" cy="1679138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</p:grpSp>
      <p:sp>
        <p:nvSpPr>
          <p:cNvPr id="3" name="2 Rectángulo"/>
          <p:cNvSpPr/>
          <p:nvPr userDrawn="1"/>
        </p:nvSpPr>
        <p:spPr>
          <a:xfrm>
            <a:off x="0" y="1707837"/>
            <a:ext cx="9144000" cy="396044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7" y="14212"/>
            <a:ext cx="1440000" cy="5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40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2055 Rectángulo"/>
          <p:cNvSpPr/>
          <p:nvPr/>
        </p:nvSpPr>
        <p:spPr>
          <a:xfrm>
            <a:off x="1619672" y="128700"/>
            <a:ext cx="4158992" cy="326232"/>
          </a:xfrm>
          <a:custGeom>
            <a:avLst/>
            <a:gdLst>
              <a:gd name="connsiteX0" fmla="*/ 0 w 1224136"/>
              <a:gd name="connsiteY0" fmla="*/ 0 h 119385"/>
              <a:gd name="connsiteX1" fmla="*/ 1224136 w 1224136"/>
              <a:gd name="connsiteY1" fmla="*/ 0 h 119385"/>
              <a:gd name="connsiteX2" fmla="*/ 1224136 w 1224136"/>
              <a:gd name="connsiteY2" fmla="*/ 119385 h 119385"/>
              <a:gd name="connsiteX3" fmla="*/ 0 w 1224136"/>
              <a:gd name="connsiteY3" fmla="*/ 119385 h 119385"/>
              <a:gd name="connsiteX4" fmla="*/ 0 w 1224136"/>
              <a:gd name="connsiteY4" fmla="*/ 0 h 119385"/>
              <a:gd name="connsiteX0" fmla="*/ 0 w 1224136"/>
              <a:gd name="connsiteY0" fmla="*/ 0 h 119385"/>
              <a:gd name="connsiteX1" fmla="*/ 1224136 w 1224136"/>
              <a:gd name="connsiteY1" fmla="*/ 0 h 119385"/>
              <a:gd name="connsiteX2" fmla="*/ 1188417 w 1224136"/>
              <a:gd name="connsiteY2" fmla="*/ 119385 h 119385"/>
              <a:gd name="connsiteX3" fmla="*/ 0 w 1224136"/>
              <a:gd name="connsiteY3" fmla="*/ 119385 h 119385"/>
              <a:gd name="connsiteX4" fmla="*/ 0 w 1224136"/>
              <a:gd name="connsiteY4" fmla="*/ 0 h 119385"/>
              <a:gd name="connsiteX0" fmla="*/ 47625 w 1224136"/>
              <a:gd name="connsiteY0" fmla="*/ 0 h 121766"/>
              <a:gd name="connsiteX1" fmla="*/ 1224136 w 1224136"/>
              <a:gd name="connsiteY1" fmla="*/ 2381 h 121766"/>
              <a:gd name="connsiteX2" fmla="*/ 1188417 w 1224136"/>
              <a:gd name="connsiteY2" fmla="*/ 121766 h 121766"/>
              <a:gd name="connsiteX3" fmla="*/ 0 w 1224136"/>
              <a:gd name="connsiteY3" fmla="*/ 121766 h 121766"/>
              <a:gd name="connsiteX4" fmla="*/ 47625 w 1224136"/>
              <a:gd name="connsiteY4" fmla="*/ 0 h 12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4136" h="121766">
                <a:moveTo>
                  <a:pt x="47625" y="0"/>
                </a:moveTo>
                <a:lnTo>
                  <a:pt x="1224136" y="2381"/>
                </a:lnTo>
                <a:lnTo>
                  <a:pt x="1188417" y="121766"/>
                </a:lnTo>
                <a:lnTo>
                  <a:pt x="0" y="121766"/>
                </a:lnTo>
                <a:lnTo>
                  <a:pt x="4762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sp>
        <p:nvSpPr>
          <p:cNvPr id="102" name="101 CuadroTexto"/>
          <p:cNvSpPr txBox="1"/>
          <p:nvPr/>
        </p:nvSpPr>
        <p:spPr>
          <a:xfrm>
            <a:off x="1691680" y="116632"/>
            <a:ext cx="4824536" cy="338554"/>
          </a:xfrm>
          <a:custGeom>
            <a:avLst/>
            <a:gdLst>
              <a:gd name="connsiteX0" fmla="*/ 0 w 1411626"/>
              <a:gd name="connsiteY0" fmla="*/ 0 h 276999"/>
              <a:gd name="connsiteX1" fmla="*/ 1411626 w 1411626"/>
              <a:gd name="connsiteY1" fmla="*/ 0 h 276999"/>
              <a:gd name="connsiteX2" fmla="*/ 1411626 w 1411626"/>
              <a:gd name="connsiteY2" fmla="*/ 276999 h 276999"/>
              <a:gd name="connsiteX3" fmla="*/ 0 w 1411626"/>
              <a:gd name="connsiteY3" fmla="*/ 276999 h 276999"/>
              <a:gd name="connsiteX4" fmla="*/ 0 w 1411626"/>
              <a:gd name="connsiteY4" fmla="*/ 0 h 276999"/>
              <a:gd name="connsiteX0" fmla="*/ 85725 w 1411626"/>
              <a:gd name="connsiteY0" fmla="*/ 0 h 276999"/>
              <a:gd name="connsiteX1" fmla="*/ 1411626 w 1411626"/>
              <a:gd name="connsiteY1" fmla="*/ 0 h 276999"/>
              <a:gd name="connsiteX2" fmla="*/ 1411626 w 1411626"/>
              <a:gd name="connsiteY2" fmla="*/ 276999 h 276999"/>
              <a:gd name="connsiteX3" fmla="*/ 0 w 1411626"/>
              <a:gd name="connsiteY3" fmla="*/ 276999 h 276999"/>
              <a:gd name="connsiteX4" fmla="*/ 85725 w 1411626"/>
              <a:gd name="connsiteY4" fmla="*/ 0 h 276999"/>
              <a:gd name="connsiteX0" fmla="*/ 85725 w 1411626"/>
              <a:gd name="connsiteY0" fmla="*/ 0 h 276999"/>
              <a:gd name="connsiteX1" fmla="*/ 1411626 w 1411626"/>
              <a:gd name="connsiteY1" fmla="*/ 0 h 276999"/>
              <a:gd name="connsiteX2" fmla="*/ 1216364 w 1411626"/>
              <a:gd name="connsiteY2" fmla="*/ 267474 h 276999"/>
              <a:gd name="connsiteX3" fmla="*/ 0 w 1411626"/>
              <a:gd name="connsiteY3" fmla="*/ 276999 h 276999"/>
              <a:gd name="connsiteX4" fmla="*/ 85725 w 1411626"/>
              <a:gd name="connsiteY4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1626" h="276999">
                <a:moveTo>
                  <a:pt x="85725" y="0"/>
                </a:moveTo>
                <a:lnTo>
                  <a:pt x="1411626" y="0"/>
                </a:lnTo>
                <a:lnTo>
                  <a:pt x="1216364" y="267474"/>
                </a:lnTo>
                <a:lnTo>
                  <a:pt x="0" y="276999"/>
                </a:lnTo>
                <a:lnTo>
                  <a:pt x="85725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MX" sz="1600" b="1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Departamento de Operación e Inversión</a:t>
            </a:r>
          </a:p>
        </p:txBody>
      </p:sp>
      <p:sp>
        <p:nvSpPr>
          <p:cNvPr id="21" name="25 Onda"/>
          <p:cNvSpPr/>
          <p:nvPr userDrawn="1"/>
        </p:nvSpPr>
        <p:spPr>
          <a:xfrm flipH="1">
            <a:off x="1376" y="2124270"/>
            <a:ext cx="9143968" cy="2636042"/>
          </a:xfrm>
          <a:prstGeom prst="wave">
            <a:avLst>
              <a:gd name="adj1" fmla="val 20000"/>
              <a:gd name="adj2" fmla="val -10000"/>
            </a:avLst>
          </a:prstGeom>
          <a:noFill/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sp>
        <p:nvSpPr>
          <p:cNvPr id="22" name="25 Onda"/>
          <p:cNvSpPr/>
          <p:nvPr userDrawn="1"/>
        </p:nvSpPr>
        <p:spPr>
          <a:xfrm flipH="1">
            <a:off x="-1575" y="2521150"/>
            <a:ext cx="9143968" cy="2636042"/>
          </a:xfrm>
          <a:prstGeom prst="wave">
            <a:avLst>
              <a:gd name="adj1" fmla="val 20000"/>
              <a:gd name="adj2" fmla="val -10000"/>
            </a:avLst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24" name="Imagen 23"/>
          <p:cNvPicPr/>
          <p:nvPr userDrawn="1"/>
        </p:nvPicPr>
        <p:blipFill rotWithShape="1"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7812360" y="188640"/>
            <a:ext cx="1210439" cy="11752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Imagen 24"/>
          <p:cNvPicPr>
            <a:picLocks noChangeAspect="1"/>
          </p:cNvPicPr>
          <p:nvPr userDrawn="1"/>
        </p:nvPicPr>
        <p:blipFill rotWithShape="1">
          <a:blip r:embed="rId14"/>
          <a:srcRect l="1538" t="20344" r="770" b="15263"/>
          <a:stretch/>
        </p:blipFill>
        <p:spPr>
          <a:xfrm>
            <a:off x="0" y="6147370"/>
            <a:ext cx="9144000" cy="185191"/>
          </a:xfrm>
          <a:prstGeom prst="rect">
            <a:avLst/>
          </a:prstGeom>
        </p:spPr>
      </p:pic>
      <p:grpSp>
        <p:nvGrpSpPr>
          <p:cNvPr id="69" name="68 Grupo"/>
          <p:cNvGrpSpPr/>
          <p:nvPr userDrawn="1"/>
        </p:nvGrpSpPr>
        <p:grpSpPr>
          <a:xfrm>
            <a:off x="6372200" y="1988840"/>
            <a:ext cx="2571884" cy="3528392"/>
            <a:chOff x="1546123" y="1575439"/>
            <a:chExt cx="1800535" cy="2539433"/>
          </a:xfrm>
          <a:solidFill>
            <a:srgbClr val="BEB2CE"/>
          </a:solidFill>
        </p:grpSpPr>
        <p:sp>
          <p:nvSpPr>
            <p:cNvPr id="70" name="13 Elipse"/>
            <p:cNvSpPr/>
            <p:nvPr userDrawn="1"/>
          </p:nvSpPr>
          <p:spPr>
            <a:xfrm rot="20317111">
              <a:off x="1546123" y="3139445"/>
              <a:ext cx="759216" cy="975427"/>
            </a:xfrm>
            <a:custGeom>
              <a:avLst/>
              <a:gdLst>
                <a:gd name="connsiteX0" fmla="*/ 0 w 699116"/>
                <a:gd name="connsiteY0" fmla="*/ 485489 h 970977"/>
                <a:gd name="connsiteX1" fmla="*/ 349558 w 699116"/>
                <a:gd name="connsiteY1" fmla="*/ 0 h 970977"/>
                <a:gd name="connsiteX2" fmla="*/ 699116 w 699116"/>
                <a:gd name="connsiteY2" fmla="*/ 485489 h 970977"/>
                <a:gd name="connsiteX3" fmla="*/ 349558 w 699116"/>
                <a:gd name="connsiteY3" fmla="*/ 970978 h 970977"/>
                <a:gd name="connsiteX4" fmla="*/ 0 w 699116"/>
                <a:gd name="connsiteY4" fmla="*/ 485489 h 970977"/>
                <a:gd name="connsiteX0" fmla="*/ 0 w 699116"/>
                <a:gd name="connsiteY0" fmla="*/ 494821 h 980310"/>
                <a:gd name="connsiteX1" fmla="*/ 349558 w 699116"/>
                <a:gd name="connsiteY1" fmla="*/ 9332 h 980310"/>
                <a:gd name="connsiteX2" fmla="*/ 699116 w 699116"/>
                <a:gd name="connsiteY2" fmla="*/ 494821 h 980310"/>
                <a:gd name="connsiteX3" fmla="*/ 349558 w 699116"/>
                <a:gd name="connsiteY3" fmla="*/ 980310 h 980310"/>
                <a:gd name="connsiteX4" fmla="*/ 0 w 699116"/>
                <a:gd name="connsiteY4" fmla="*/ 494821 h 980310"/>
                <a:gd name="connsiteX0" fmla="*/ 0 w 699116"/>
                <a:gd name="connsiteY0" fmla="*/ 464783 h 950272"/>
                <a:gd name="connsiteX1" fmla="*/ 352124 w 699116"/>
                <a:gd name="connsiteY1" fmla="*/ 7576 h 950272"/>
                <a:gd name="connsiteX2" fmla="*/ 699116 w 699116"/>
                <a:gd name="connsiteY2" fmla="*/ 464783 h 950272"/>
                <a:gd name="connsiteX3" fmla="*/ 349558 w 699116"/>
                <a:gd name="connsiteY3" fmla="*/ 950272 h 950272"/>
                <a:gd name="connsiteX4" fmla="*/ 0 w 699116"/>
                <a:gd name="connsiteY4" fmla="*/ 464783 h 950272"/>
                <a:gd name="connsiteX0" fmla="*/ 1094 w 700210"/>
                <a:gd name="connsiteY0" fmla="*/ 489880 h 975369"/>
                <a:gd name="connsiteX1" fmla="*/ 288175 w 700210"/>
                <a:gd name="connsiteY1" fmla="*/ 7207 h 975369"/>
                <a:gd name="connsiteX2" fmla="*/ 700210 w 700210"/>
                <a:gd name="connsiteY2" fmla="*/ 489880 h 975369"/>
                <a:gd name="connsiteX3" fmla="*/ 350652 w 700210"/>
                <a:gd name="connsiteY3" fmla="*/ 975369 h 975369"/>
                <a:gd name="connsiteX4" fmla="*/ 1094 w 700210"/>
                <a:gd name="connsiteY4" fmla="*/ 489880 h 975369"/>
                <a:gd name="connsiteX0" fmla="*/ 1094 w 700210"/>
                <a:gd name="connsiteY0" fmla="*/ 489880 h 987867"/>
                <a:gd name="connsiteX1" fmla="*/ 288175 w 700210"/>
                <a:gd name="connsiteY1" fmla="*/ 7207 h 987867"/>
                <a:gd name="connsiteX2" fmla="*/ 700210 w 700210"/>
                <a:gd name="connsiteY2" fmla="*/ 489880 h 987867"/>
                <a:gd name="connsiteX3" fmla="*/ 350652 w 700210"/>
                <a:gd name="connsiteY3" fmla="*/ 975369 h 987867"/>
                <a:gd name="connsiteX4" fmla="*/ 1094 w 700210"/>
                <a:gd name="connsiteY4" fmla="*/ 489880 h 987867"/>
                <a:gd name="connsiteX0" fmla="*/ 269 w 699385"/>
                <a:gd name="connsiteY0" fmla="*/ 489880 h 988109"/>
                <a:gd name="connsiteX1" fmla="*/ 287350 w 699385"/>
                <a:gd name="connsiteY1" fmla="*/ 7207 h 988109"/>
                <a:gd name="connsiteX2" fmla="*/ 699385 w 699385"/>
                <a:gd name="connsiteY2" fmla="*/ 489880 h 988109"/>
                <a:gd name="connsiteX3" fmla="*/ 315632 w 699385"/>
                <a:gd name="connsiteY3" fmla="*/ 975620 h 988109"/>
                <a:gd name="connsiteX4" fmla="*/ 269 w 699385"/>
                <a:gd name="connsiteY4" fmla="*/ 489880 h 988109"/>
                <a:gd name="connsiteX0" fmla="*/ 227 w 699343"/>
                <a:gd name="connsiteY0" fmla="*/ 482908 h 981137"/>
                <a:gd name="connsiteX1" fmla="*/ 287308 w 699343"/>
                <a:gd name="connsiteY1" fmla="*/ 235 h 981137"/>
                <a:gd name="connsiteX2" fmla="*/ 699343 w 699343"/>
                <a:gd name="connsiteY2" fmla="*/ 482908 h 981137"/>
                <a:gd name="connsiteX3" fmla="*/ 315590 w 699343"/>
                <a:gd name="connsiteY3" fmla="*/ 968648 h 981137"/>
                <a:gd name="connsiteX4" fmla="*/ 227 w 699343"/>
                <a:gd name="connsiteY4" fmla="*/ 482908 h 981137"/>
                <a:gd name="connsiteX0" fmla="*/ 397 w 699513"/>
                <a:gd name="connsiteY0" fmla="*/ 445160 h 943389"/>
                <a:gd name="connsiteX1" fmla="*/ 279500 w 699513"/>
                <a:gd name="connsiteY1" fmla="*/ 280 h 943389"/>
                <a:gd name="connsiteX2" fmla="*/ 699513 w 699513"/>
                <a:gd name="connsiteY2" fmla="*/ 445160 h 943389"/>
                <a:gd name="connsiteX3" fmla="*/ 315760 w 699513"/>
                <a:gd name="connsiteY3" fmla="*/ 930900 h 943389"/>
                <a:gd name="connsiteX4" fmla="*/ 397 w 699513"/>
                <a:gd name="connsiteY4" fmla="*/ 445160 h 943389"/>
                <a:gd name="connsiteX0" fmla="*/ 2264 w 701380"/>
                <a:gd name="connsiteY0" fmla="*/ 473155 h 971384"/>
                <a:gd name="connsiteX1" fmla="*/ 244606 w 701380"/>
                <a:gd name="connsiteY1" fmla="*/ 244 h 971384"/>
                <a:gd name="connsiteX2" fmla="*/ 701380 w 701380"/>
                <a:gd name="connsiteY2" fmla="*/ 473155 h 971384"/>
                <a:gd name="connsiteX3" fmla="*/ 317627 w 701380"/>
                <a:gd name="connsiteY3" fmla="*/ 958895 h 971384"/>
                <a:gd name="connsiteX4" fmla="*/ 2264 w 701380"/>
                <a:gd name="connsiteY4" fmla="*/ 473155 h 971384"/>
                <a:gd name="connsiteX0" fmla="*/ 542 w 699658"/>
                <a:gd name="connsiteY0" fmla="*/ 501660 h 999889"/>
                <a:gd name="connsiteX1" fmla="*/ 274513 w 699658"/>
                <a:gd name="connsiteY1" fmla="*/ 216 h 999889"/>
                <a:gd name="connsiteX2" fmla="*/ 699658 w 699658"/>
                <a:gd name="connsiteY2" fmla="*/ 501660 h 999889"/>
                <a:gd name="connsiteX3" fmla="*/ 315905 w 699658"/>
                <a:gd name="connsiteY3" fmla="*/ 987400 h 999889"/>
                <a:gd name="connsiteX4" fmla="*/ 542 w 699658"/>
                <a:gd name="connsiteY4" fmla="*/ 501660 h 999889"/>
                <a:gd name="connsiteX0" fmla="*/ 881 w 699997"/>
                <a:gd name="connsiteY0" fmla="*/ 478032 h 976261"/>
                <a:gd name="connsiteX1" fmla="*/ 265592 w 699997"/>
                <a:gd name="connsiteY1" fmla="*/ 240 h 976261"/>
                <a:gd name="connsiteX2" fmla="*/ 699997 w 699997"/>
                <a:gd name="connsiteY2" fmla="*/ 478032 h 976261"/>
                <a:gd name="connsiteX3" fmla="*/ 316244 w 699997"/>
                <a:gd name="connsiteY3" fmla="*/ 963772 h 976261"/>
                <a:gd name="connsiteX4" fmla="*/ 881 w 699997"/>
                <a:gd name="connsiteY4" fmla="*/ 478032 h 976261"/>
                <a:gd name="connsiteX0" fmla="*/ 881 w 717771"/>
                <a:gd name="connsiteY0" fmla="*/ 486744 h 981607"/>
                <a:gd name="connsiteX1" fmla="*/ 265592 w 717771"/>
                <a:gd name="connsiteY1" fmla="*/ 8952 h 981607"/>
                <a:gd name="connsiteX2" fmla="*/ 614412 w 717771"/>
                <a:gd name="connsiteY2" fmla="*/ 198144 h 981607"/>
                <a:gd name="connsiteX3" fmla="*/ 699997 w 717771"/>
                <a:gd name="connsiteY3" fmla="*/ 486744 h 981607"/>
                <a:gd name="connsiteX4" fmla="*/ 316244 w 717771"/>
                <a:gd name="connsiteY4" fmla="*/ 972484 h 981607"/>
                <a:gd name="connsiteX5" fmla="*/ 881 w 717771"/>
                <a:gd name="connsiteY5" fmla="*/ 486744 h 981607"/>
                <a:gd name="connsiteX0" fmla="*/ 291 w 712470"/>
                <a:gd name="connsiteY0" fmla="*/ 479026 h 973889"/>
                <a:gd name="connsiteX1" fmla="*/ 265002 w 712470"/>
                <a:gd name="connsiteY1" fmla="*/ 1234 h 973889"/>
                <a:gd name="connsiteX2" fmla="*/ 573684 w 712470"/>
                <a:gd name="connsiteY2" fmla="*/ 345195 h 973889"/>
                <a:gd name="connsiteX3" fmla="*/ 699407 w 712470"/>
                <a:gd name="connsiteY3" fmla="*/ 479026 h 973889"/>
                <a:gd name="connsiteX4" fmla="*/ 315654 w 712470"/>
                <a:gd name="connsiteY4" fmla="*/ 964766 h 973889"/>
                <a:gd name="connsiteX5" fmla="*/ 291 w 712470"/>
                <a:gd name="connsiteY5" fmla="*/ 479026 h 973889"/>
                <a:gd name="connsiteX0" fmla="*/ 377 w 712556"/>
                <a:gd name="connsiteY0" fmla="*/ 481215 h 976078"/>
                <a:gd name="connsiteX1" fmla="*/ 265088 w 712556"/>
                <a:gd name="connsiteY1" fmla="*/ 3423 h 976078"/>
                <a:gd name="connsiteX2" fmla="*/ 573770 w 712556"/>
                <a:gd name="connsiteY2" fmla="*/ 347384 h 976078"/>
                <a:gd name="connsiteX3" fmla="*/ 699493 w 712556"/>
                <a:gd name="connsiteY3" fmla="*/ 481215 h 976078"/>
                <a:gd name="connsiteX4" fmla="*/ 315740 w 712556"/>
                <a:gd name="connsiteY4" fmla="*/ 966955 h 976078"/>
                <a:gd name="connsiteX5" fmla="*/ 377 w 712556"/>
                <a:gd name="connsiteY5" fmla="*/ 481215 h 976078"/>
                <a:gd name="connsiteX0" fmla="*/ 377 w 759584"/>
                <a:gd name="connsiteY0" fmla="*/ 481215 h 967959"/>
                <a:gd name="connsiteX1" fmla="*/ 265088 w 759584"/>
                <a:gd name="connsiteY1" fmla="*/ 3423 h 967959"/>
                <a:gd name="connsiteX2" fmla="*/ 573770 w 759584"/>
                <a:gd name="connsiteY2" fmla="*/ 347384 h 967959"/>
                <a:gd name="connsiteX3" fmla="*/ 749863 w 759584"/>
                <a:gd name="connsiteY3" fmla="*/ 596407 h 967959"/>
                <a:gd name="connsiteX4" fmla="*/ 315740 w 759584"/>
                <a:gd name="connsiteY4" fmla="*/ 966955 h 967959"/>
                <a:gd name="connsiteX5" fmla="*/ 377 w 759584"/>
                <a:gd name="connsiteY5" fmla="*/ 481215 h 967959"/>
                <a:gd name="connsiteX0" fmla="*/ 377 w 759584"/>
                <a:gd name="connsiteY0" fmla="*/ 481215 h 981935"/>
                <a:gd name="connsiteX1" fmla="*/ 265088 w 759584"/>
                <a:gd name="connsiteY1" fmla="*/ 3423 h 981935"/>
                <a:gd name="connsiteX2" fmla="*/ 573770 w 759584"/>
                <a:gd name="connsiteY2" fmla="*/ 347384 h 981935"/>
                <a:gd name="connsiteX3" fmla="*/ 749863 w 759584"/>
                <a:gd name="connsiteY3" fmla="*/ 596407 h 981935"/>
                <a:gd name="connsiteX4" fmla="*/ 315740 w 759584"/>
                <a:gd name="connsiteY4" fmla="*/ 966955 h 981935"/>
                <a:gd name="connsiteX5" fmla="*/ 377 w 759584"/>
                <a:gd name="connsiteY5" fmla="*/ 481215 h 981935"/>
                <a:gd name="connsiteX0" fmla="*/ 9 w 759216"/>
                <a:gd name="connsiteY0" fmla="*/ 481207 h 975427"/>
                <a:gd name="connsiteX1" fmla="*/ 264720 w 759216"/>
                <a:gd name="connsiteY1" fmla="*/ 3415 h 975427"/>
                <a:gd name="connsiteX2" fmla="*/ 573402 w 759216"/>
                <a:gd name="connsiteY2" fmla="*/ 347376 h 975427"/>
                <a:gd name="connsiteX3" fmla="*/ 749495 w 759216"/>
                <a:gd name="connsiteY3" fmla="*/ 596399 h 975427"/>
                <a:gd name="connsiteX4" fmla="*/ 271987 w 759216"/>
                <a:gd name="connsiteY4" fmla="*/ 960191 h 975427"/>
                <a:gd name="connsiteX5" fmla="*/ 9 w 759216"/>
                <a:gd name="connsiteY5" fmla="*/ 481207 h 97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216" h="975427">
                  <a:moveTo>
                    <a:pt x="9" y="481207"/>
                  </a:moveTo>
                  <a:cubicBezTo>
                    <a:pt x="-1202" y="321744"/>
                    <a:pt x="126231" y="-38822"/>
                    <a:pt x="264720" y="3415"/>
                  </a:cubicBezTo>
                  <a:cubicBezTo>
                    <a:pt x="403209" y="45652"/>
                    <a:pt x="501001" y="267744"/>
                    <a:pt x="573402" y="347376"/>
                  </a:cubicBezTo>
                  <a:cubicBezTo>
                    <a:pt x="645803" y="427008"/>
                    <a:pt x="799190" y="467342"/>
                    <a:pt x="749495" y="596399"/>
                  </a:cubicBezTo>
                  <a:cubicBezTo>
                    <a:pt x="699800" y="725456"/>
                    <a:pt x="540094" y="1049093"/>
                    <a:pt x="271987" y="960191"/>
                  </a:cubicBezTo>
                  <a:cubicBezTo>
                    <a:pt x="3880" y="871289"/>
                    <a:pt x="1220" y="640670"/>
                    <a:pt x="9" y="481207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1" name="70 Elipse"/>
            <p:cNvSpPr/>
            <p:nvPr userDrawn="1"/>
          </p:nvSpPr>
          <p:spPr>
            <a:xfrm rot="21446692">
              <a:off x="2512993" y="1575439"/>
              <a:ext cx="720000" cy="72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4" name="73 Elipse"/>
            <p:cNvSpPr/>
            <p:nvPr userDrawn="1"/>
          </p:nvSpPr>
          <p:spPr>
            <a:xfrm rot="21446692">
              <a:off x="1995365" y="2152648"/>
              <a:ext cx="540000" cy="54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5" name="27 Rectángulo"/>
            <p:cNvSpPr/>
            <p:nvPr userDrawn="1"/>
          </p:nvSpPr>
          <p:spPr>
            <a:xfrm rot="21446692">
              <a:off x="1700546" y="3201648"/>
              <a:ext cx="611060" cy="411370"/>
            </a:xfrm>
            <a:custGeom>
              <a:avLst/>
              <a:gdLst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792088 w 792088"/>
                <a:gd name="connsiteY2" fmla="*/ 576064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325363 w 792088"/>
                <a:gd name="connsiteY2" fmla="*/ 380802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90352"/>
                <a:gd name="connsiteX1" fmla="*/ 792088 w 792088"/>
                <a:gd name="connsiteY1" fmla="*/ 0 h 590352"/>
                <a:gd name="connsiteX2" fmla="*/ 563488 w 792088"/>
                <a:gd name="connsiteY2" fmla="*/ 590352 h 590352"/>
                <a:gd name="connsiteX3" fmla="*/ 0 w 792088"/>
                <a:gd name="connsiteY3" fmla="*/ 576064 h 590352"/>
                <a:gd name="connsiteX4" fmla="*/ 0 w 792088"/>
                <a:gd name="connsiteY4" fmla="*/ 0 h 590352"/>
                <a:gd name="connsiteX0" fmla="*/ 0 w 563488"/>
                <a:gd name="connsiteY0" fmla="*/ 0 h 590352"/>
                <a:gd name="connsiteX1" fmla="*/ 434901 w 563488"/>
                <a:gd name="connsiteY1" fmla="*/ 0 h 590352"/>
                <a:gd name="connsiteX2" fmla="*/ 563488 w 563488"/>
                <a:gd name="connsiteY2" fmla="*/ 590352 h 590352"/>
                <a:gd name="connsiteX3" fmla="*/ 0 w 563488"/>
                <a:gd name="connsiteY3" fmla="*/ 576064 h 590352"/>
                <a:gd name="connsiteX4" fmla="*/ 0 w 563488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4762 w 834951"/>
                <a:gd name="connsiteY0" fmla="*/ 952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9526 h 557015"/>
                <a:gd name="connsiteX0" fmla="*/ 4762 w 834951"/>
                <a:gd name="connsiteY0" fmla="*/ 2857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2857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47490"/>
                <a:gd name="connsiteX1" fmla="*/ 835409 w 835409"/>
                <a:gd name="connsiteY1" fmla="*/ 0 h 547490"/>
                <a:gd name="connsiteX2" fmla="*/ 535371 w 835409"/>
                <a:gd name="connsiteY2" fmla="*/ 547490 h 547490"/>
                <a:gd name="connsiteX3" fmla="*/ 458 w 835409"/>
                <a:gd name="connsiteY3" fmla="*/ 542727 h 547490"/>
                <a:gd name="connsiteX4" fmla="*/ 458 w 835409"/>
                <a:gd name="connsiteY4" fmla="*/ 9526 h 547490"/>
                <a:gd name="connsiteX0" fmla="*/ 458 w 835409"/>
                <a:gd name="connsiteY0" fmla="*/ 10014 h 547978"/>
                <a:gd name="connsiteX1" fmla="*/ 835409 w 835409"/>
                <a:gd name="connsiteY1" fmla="*/ 488 h 547978"/>
                <a:gd name="connsiteX2" fmla="*/ 535371 w 835409"/>
                <a:gd name="connsiteY2" fmla="*/ 547978 h 547978"/>
                <a:gd name="connsiteX3" fmla="*/ 458 w 835409"/>
                <a:gd name="connsiteY3" fmla="*/ 543215 h 547978"/>
                <a:gd name="connsiteX4" fmla="*/ 458 w 835409"/>
                <a:gd name="connsiteY4" fmla="*/ 10014 h 547978"/>
                <a:gd name="connsiteX0" fmla="*/ 458 w 835558"/>
                <a:gd name="connsiteY0" fmla="*/ 9526 h 547490"/>
                <a:gd name="connsiteX1" fmla="*/ 835409 w 835558"/>
                <a:gd name="connsiteY1" fmla="*/ 0 h 547490"/>
                <a:gd name="connsiteX2" fmla="*/ 535371 w 835558"/>
                <a:gd name="connsiteY2" fmla="*/ 547490 h 547490"/>
                <a:gd name="connsiteX3" fmla="*/ 458 w 835558"/>
                <a:gd name="connsiteY3" fmla="*/ 542727 h 547490"/>
                <a:gd name="connsiteX4" fmla="*/ 458 w 835558"/>
                <a:gd name="connsiteY4" fmla="*/ 9526 h 547490"/>
                <a:gd name="connsiteX0" fmla="*/ 458 w 838755"/>
                <a:gd name="connsiteY0" fmla="*/ 9526 h 554160"/>
                <a:gd name="connsiteX1" fmla="*/ 835409 w 838755"/>
                <a:gd name="connsiteY1" fmla="*/ 0 h 554160"/>
                <a:gd name="connsiteX2" fmla="*/ 802249 w 838755"/>
                <a:gd name="connsiteY2" fmla="*/ 554160 h 554160"/>
                <a:gd name="connsiteX3" fmla="*/ 458 w 838755"/>
                <a:gd name="connsiteY3" fmla="*/ 542727 h 554160"/>
                <a:gd name="connsiteX4" fmla="*/ 458 w 838755"/>
                <a:gd name="connsiteY4" fmla="*/ 9526 h 554160"/>
                <a:gd name="connsiteX0" fmla="*/ 62 w 864067"/>
                <a:gd name="connsiteY0" fmla="*/ 0 h 572291"/>
                <a:gd name="connsiteX1" fmla="*/ 860721 w 864067"/>
                <a:gd name="connsiteY1" fmla="*/ 18131 h 572291"/>
                <a:gd name="connsiteX2" fmla="*/ 827561 w 864067"/>
                <a:gd name="connsiteY2" fmla="*/ 572291 h 572291"/>
                <a:gd name="connsiteX3" fmla="*/ 25770 w 864067"/>
                <a:gd name="connsiteY3" fmla="*/ 560858 h 572291"/>
                <a:gd name="connsiteX4" fmla="*/ 62 w 864067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305135 w 864012"/>
                <a:gd name="connsiteY3" fmla="*/ 493542 h 572291"/>
                <a:gd name="connsiteX4" fmla="*/ 7 w 864012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295706 w 864012"/>
                <a:gd name="connsiteY3" fmla="*/ 552816 h 572291"/>
                <a:gd name="connsiteX4" fmla="*/ 7 w 864012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05" h="572291">
                  <a:moveTo>
                    <a:pt x="0" y="0"/>
                  </a:moveTo>
                  <a:lnTo>
                    <a:pt x="860659" y="18131"/>
                  </a:lnTo>
                  <a:cubicBezTo>
                    <a:pt x="868093" y="210621"/>
                    <a:pt x="865600" y="315181"/>
                    <a:pt x="827499" y="572291"/>
                  </a:cubicBezTo>
                  <a:lnTo>
                    <a:pt x="295699" y="552816"/>
                  </a:lnTo>
                  <a:cubicBezTo>
                    <a:pt x="297286" y="375082"/>
                    <a:pt x="206836" y="40978"/>
                    <a:pt x="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  <a:effec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6" name="75 Elipse"/>
            <p:cNvSpPr/>
            <p:nvPr userDrawn="1"/>
          </p:nvSpPr>
          <p:spPr>
            <a:xfrm rot="21446692">
              <a:off x="1642171" y="2733959"/>
              <a:ext cx="414720" cy="41472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2" name="26 Rectángulo"/>
            <p:cNvSpPr/>
            <p:nvPr userDrawn="1"/>
          </p:nvSpPr>
          <p:spPr>
            <a:xfrm rot="21446692">
              <a:off x="1917930" y="2747922"/>
              <a:ext cx="882706" cy="1343310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srgbClr val="C0504D"/>
                </a:solidFill>
              </a:endParaRPr>
            </a:p>
          </p:txBody>
        </p:sp>
        <p:sp>
          <p:nvSpPr>
            <p:cNvPr id="73" name="26 Rectángulo"/>
            <p:cNvSpPr/>
            <p:nvPr userDrawn="1"/>
          </p:nvSpPr>
          <p:spPr>
            <a:xfrm rot="21446692">
              <a:off x="2243275" y="2388128"/>
              <a:ext cx="1103383" cy="1679138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</p:grpSp>
      <p:sp>
        <p:nvSpPr>
          <p:cNvPr id="3" name="2 Rectángulo"/>
          <p:cNvSpPr/>
          <p:nvPr userDrawn="1"/>
        </p:nvSpPr>
        <p:spPr>
          <a:xfrm>
            <a:off x="0" y="1707837"/>
            <a:ext cx="9144000" cy="396044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7" y="14212"/>
            <a:ext cx="1440000" cy="5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919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0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 userDrawn="1"/>
        </p:nvPicPr>
        <p:blipFill rotWithShape="1">
          <a:blip r:embed="rId3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 userDrawn="1"/>
        </p:nvSpPr>
        <p:spPr>
          <a:xfrm>
            <a:off x="14550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 userDrawn="1"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2129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3445" y="1968881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0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38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050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 userDrawn="1"/>
        </p:nvSpPr>
        <p:spPr>
          <a:xfrm>
            <a:off x="-6351" y="1179738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05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623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37" r:id="rId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1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8" y="1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1" y="5777285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86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40" r:id="rId2"/>
    <p:sldLayoutId id="2147483741" r:id="rId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4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499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1" y="7184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5" y="2137955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-1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0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37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0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 userDrawn="1"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31965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36" r:id="rId2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1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38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050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0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 userDrawn="1"/>
        </p:nvSpPr>
        <p:spPr>
          <a:xfrm>
            <a:off x="-6351" y="1179738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05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417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1" y="0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1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1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876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34" r:id="rId2"/>
    <p:sldLayoutId id="2147483735" r:id="rId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4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diapositiva%204" TargetMode="External"/><Relationship Id="rId2" Type="http://schemas.openxmlformats.org/officeDocument/2006/relationships/hyperlink" Target="Presentacion%20Consejo%20diciembre%20%202019.pptx" TargetMode="External"/><Relationship Id="rId1" Type="http://schemas.openxmlformats.org/officeDocument/2006/relationships/slideLayout" Target="../slideLayouts/slideLayout28.xml"/><Relationship Id="rId4" Type="http://schemas.openxmlformats.org/officeDocument/2006/relationships/slide" Target="slide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Actur.pdf" TargetMode="External"/><Relationship Id="rId3" Type="http://schemas.openxmlformats.org/officeDocument/2006/relationships/image" Target="../media/image16.png"/><Relationship Id="rId7" Type="http://schemas.openxmlformats.org/officeDocument/2006/relationships/hyperlink" Target="PUNTO%20DE%20ACUERDO%20Consejo%20%20condonaci&#243;n%20moratorios%20y%20ordinarios.docx" TargetMode="External"/><Relationship Id="rId2" Type="http://schemas.openxmlformats.org/officeDocument/2006/relationships/hyperlink" Target="Proyecto%20Magisterio" TargetMode="External"/><Relationship Id="rId1" Type="http://schemas.openxmlformats.org/officeDocument/2006/relationships/slideLayout" Target="../slideLayouts/slideLayout20.xml"/><Relationship Id="rId6" Type="http://schemas.openxmlformats.org/officeDocument/2006/relationships/hyperlink" Target="incorporacion%20Museos,%20Exposiciones%20y%20Galerias%20de%20Jalisco.pptx" TargetMode="External"/><Relationship Id="rId5" Type="http://schemas.openxmlformats.org/officeDocument/2006/relationships/image" Target="../media/image41.png"/><Relationship Id="rId4" Type="http://schemas.openxmlformats.org/officeDocument/2006/relationships/hyperlink" Target="Manual%20de%20Pol&#237;ticas%20SIA.pdf" TargetMode="External"/><Relationship Id="rId9" Type="http://schemas.openxmlformats.org/officeDocument/2006/relationships/hyperlink" Target="marcelino%20garcia%20barragan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5.png"/><Relationship Id="rId7" Type="http://schemas.openxmlformats.org/officeDocument/2006/relationships/hyperlink" Target="4.-%20Comparativo%20altas%20y%20bajas.pptx" TargetMode="External"/><Relationship Id="rId2" Type="http://schemas.openxmlformats.org/officeDocument/2006/relationships/hyperlink" Target="2.-%20Distribuci&#243;n%20de%20Afiliados%20y%20Pensionados.pptx" TargetMode="External"/><Relationship Id="rId1" Type="http://schemas.openxmlformats.org/officeDocument/2006/relationships/slideLayout" Target="../slideLayouts/slideLayout16.xml"/><Relationship Id="rId6" Type="http://schemas.openxmlformats.org/officeDocument/2006/relationships/hyperlink" Target="1.-%20mas%20de%20$50,000.pptx" TargetMode="External"/><Relationship Id="rId5" Type="http://schemas.openxmlformats.org/officeDocument/2006/relationships/image" Target="../media/image16.png"/><Relationship Id="rId4" Type="http://schemas.openxmlformats.org/officeDocument/2006/relationships/hyperlink" Target="3.-%20Altas%20y%20Bajas%20de%20Pensionados.xlsx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5.-%20RT%20JuntaConsejo.pptx" TargetMode="Externa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8.png"/><Relationship Id="rId4" Type="http://schemas.openxmlformats.org/officeDocument/2006/relationships/hyperlink" Target="6.-%20RESUMEN%20EJECUTIVO.xlsx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549565" y="2179407"/>
            <a:ext cx="8007824" cy="1909312"/>
          </a:xfrm>
          <a:prstGeom prst="rect">
            <a:avLst/>
          </a:prstGeom>
        </p:spPr>
        <p:txBody>
          <a:bodyPr>
            <a:norm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s-ES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Sesión Ordinaria</a:t>
            </a:r>
          </a:p>
          <a:p>
            <a:pPr algn="ctr"/>
            <a:r>
              <a:rPr lang="es-ES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de Consejo Directivo</a:t>
            </a:r>
            <a:endParaRPr lang="es-MX" sz="48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" name="2 Subtítulo"/>
          <p:cNvSpPr txBox="1">
            <a:spLocks/>
          </p:cNvSpPr>
          <p:nvPr/>
        </p:nvSpPr>
        <p:spPr>
          <a:xfrm>
            <a:off x="1353077" y="3538197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61950" indent="-180975" algn="l" defTabSz="914400" rtl="0" eaLnBrk="1" latinLnBrk="0" hangingPunct="1">
              <a:spcBef>
                <a:spcPct val="20000"/>
              </a:spcBef>
              <a:buClr>
                <a:srgbClr val="F9B232"/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22313" indent="-180975" algn="l" defTabSz="914400" rtl="0" eaLnBrk="1" latinLnBrk="0" hangingPunct="1">
              <a:spcBef>
                <a:spcPct val="20000"/>
              </a:spcBef>
              <a:buClr>
                <a:srgbClr val="F9B232"/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2175" indent="180975" algn="l" defTabSz="914400" rtl="0" eaLnBrk="1" latinLnBrk="0" hangingPunct="1">
              <a:spcBef>
                <a:spcPct val="20000"/>
              </a:spcBef>
              <a:buClr>
                <a:srgbClr val="F9B232"/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433513" indent="-180975" algn="l" defTabSz="914400" rtl="0" eaLnBrk="1" latinLnBrk="0" hangingPunct="1">
              <a:spcBef>
                <a:spcPct val="20000"/>
              </a:spcBef>
              <a:buClr>
                <a:srgbClr val="F9B232"/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" sz="2800" b="1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es-ES" sz="28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06/ 2020</a:t>
            </a:r>
            <a:endParaRPr lang="es-MX" sz="28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975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523033" y="6220609"/>
            <a:ext cx="457200" cy="365125"/>
          </a:xfrm>
        </p:spPr>
        <p:txBody>
          <a:bodyPr/>
          <a:lstStyle/>
          <a:p>
            <a:fld id="{F7E28DE7-990A-407D-BC13-BE5F1D408C55}" type="slidenum">
              <a:rPr lang="es-MX" smtClean="0"/>
              <a:pPr/>
              <a:t>9</a:t>
            </a:fld>
            <a:endParaRPr lang="es-MX" dirty="0"/>
          </a:p>
        </p:txBody>
      </p:sp>
      <p:sp>
        <p:nvSpPr>
          <p:cNvPr id="5" name="2 Título"/>
          <p:cNvSpPr txBox="1">
            <a:spLocks/>
          </p:cNvSpPr>
          <p:nvPr/>
        </p:nvSpPr>
        <p:spPr>
          <a:xfrm>
            <a:off x="1674254" y="103031"/>
            <a:ext cx="6768288" cy="4886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400" dirty="0" smtClean="0">
                <a:solidFill>
                  <a:schemeClr val="bg1">
                    <a:lumMod val="95000"/>
                  </a:schemeClr>
                </a:solidFill>
              </a:rPr>
              <a:t>Estados Financieros al 31 de mayo de 2020</a:t>
            </a:r>
            <a:endParaRPr lang="es-MX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433" y="776075"/>
            <a:ext cx="7443861" cy="562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10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588896" y="6262880"/>
            <a:ext cx="455612" cy="365125"/>
          </a:xfrm>
        </p:spPr>
        <p:txBody>
          <a:bodyPr/>
          <a:lstStyle/>
          <a:p>
            <a:fld id="{F7E28DE7-990A-407D-BC13-BE5F1D408C55}" type="slidenum">
              <a:rPr lang="es-MX" smtClean="0"/>
              <a:pPr/>
              <a:t>10</a:t>
            </a:fld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515811" y="2890391"/>
            <a:ext cx="81123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r>
              <a:rPr lang="es-MX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Reporte de la Cartera de Inversiones mayo de 2020</a:t>
            </a:r>
            <a:endParaRPr lang="es-MX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46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1687131" y="1"/>
            <a:ext cx="67335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Cartera Total de Inversiones  IPEJAL</a:t>
            </a:r>
            <a:endParaRPr lang="es-MX" sz="24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12" name="Text Box 61"/>
          <p:cNvSpPr txBox="1">
            <a:spLocks noChangeArrowheads="1"/>
          </p:cNvSpPr>
          <p:nvPr/>
        </p:nvSpPr>
        <p:spPr bwMode="auto">
          <a:xfrm>
            <a:off x="6421323" y="5969155"/>
            <a:ext cx="199934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000" i="1" dirty="0" smtClean="0"/>
              <a:t>*(Cifras expresadas en miles)</a:t>
            </a:r>
          </a:p>
        </p:txBody>
      </p:sp>
      <p:sp>
        <p:nvSpPr>
          <p:cNvPr id="13" name="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525814" y="6215376"/>
            <a:ext cx="412124" cy="365125"/>
          </a:xfrm>
        </p:spPr>
        <p:txBody>
          <a:bodyPr/>
          <a:lstStyle/>
          <a:p>
            <a:r>
              <a:rPr lang="es-MX" dirty="0" smtClean="0"/>
              <a:t>11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582" y="548390"/>
            <a:ext cx="8894835" cy="576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57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1687131" y="1"/>
            <a:ext cx="67335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prstClr val="white">
                    <a:lumMod val="95000"/>
                  </a:prstClr>
                </a:solidFill>
              </a:rPr>
              <a:t>Cartera Total de Inversiones  IPEJAL</a:t>
            </a:r>
            <a:endParaRPr lang="es-MX" sz="2400" b="1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13" name="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525814" y="6215376"/>
            <a:ext cx="412124" cy="365125"/>
          </a:xfrm>
        </p:spPr>
        <p:txBody>
          <a:bodyPr/>
          <a:lstStyle/>
          <a:p>
            <a:r>
              <a:rPr lang="es-MX" dirty="0" smtClean="0">
                <a:solidFill>
                  <a:prstClr val="black">
                    <a:tint val="75000"/>
                  </a:prstClr>
                </a:solidFill>
              </a:rPr>
              <a:t>12</a:t>
            </a:r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3419872" y="4777407"/>
            <a:ext cx="615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400" dirty="0">
                <a:solidFill>
                  <a:prstClr val="white"/>
                </a:solidFill>
                <a:latin typeface="Calibri"/>
              </a:rPr>
              <a:t>2019</a:t>
            </a:r>
            <a:endParaRPr lang="es-MX" sz="1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3419871" y="4765377"/>
            <a:ext cx="615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400" dirty="0">
                <a:solidFill>
                  <a:prstClr val="white"/>
                </a:solidFill>
                <a:latin typeface="Calibri"/>
              </a:rPr>
              <a:t>2019</a:t>
            </a:r>
            <a:endParaRPr lang="es-MX" sz="1400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1058"/>
            <a:ext cx="9144000" cy="541588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3228" y="2109406"/>
            <a:ext cx="1542422" cy="150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60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2 Título"/>
          <p:cNvSpPr txBox="1">
            <a:spLocks/>
          </p:cNvSpPr>
          <p:nvPr/>
        </p:nvSpPr>
        <p:spPr>
          <a:xfrm>
            <a:off x="1700011" y="1"/>
            <a:ext cx="7443989" cy="553792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2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Reporte de la Cartera de Inversiones a mayo </a:t>
            </a:r>
            <a:r>
              <a:rPr lang="es-MX" sz="2200" b="1" dirty="0">
                <a:solidFill>
                  <a:prstClr val="white">
                    <a:lumMod val="95000"/>
                  </a:prstClr>
                </a:solidFill>
                <a:latin typeface="Candara"/>
              </a:rPr>
              <a:t>de </a:t>
            </a:r>
            <a:r>
              <a:rPr lang="es-MX" sz="22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2020</a:t>
            </a:r>
            <a:endParaRPr lang="es-MX" sz="2200" b="1" dirty="0">
              <a:solidFill>
                <a:prstClr val="white">
                  <a:lumMod val="95000"/>
                </a:prstClr>
              </a:solidFill>
              <a:latin typeface="Candara"/>
            </a:endParaRPr>
          </a:p>
        </p:txBody>
      </p:sp>
      <p:sp>
        <p:nvSpPr>
          <p:cNvPr id="13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MX" dirty="0" smtClean="0">
                <a:solidFill>
                  <a:prstClr val="black">
                    <a:tint val="75000"/>
                  </a:prstClr>
                </a:solidFill>
              </a:rPr>
              <a:t>13</a:t>
            </a:r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0" y="597162"/>
            <a:ext cx="9132600" cy="566367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0011" y="3048956"/>
            <a:ext cx="6425741" cy="171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764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2 Título"/>
          <p:cNvSpPr txBox="1">
            <a:spLocks/>
          </p:cNvSpPr>
          <p:nvPr/>
        </p:nvSpPr>
        <p:spPr>
          <a:xfrm>
            <a:off x="1700011" y="1"/>
            <a:ext cx="7443989" cy="553792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2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Reporte de la Cartera de Inversiones mayo de 2020</a:t>
            </a:r>
            <a:endParaRPr lang="es-MX" sz="2200" b="1" dirty="0">
              <a:solidFill>
                <a:prstClr val="white">
                  <a:lumMod val="95000"/>
                </a:prstClr>
              </a:solidFill>
              <a:latin typeface="Candara"/>
            </a:endParaRPr>
          </a:p>
        </p:txBody>
      </p:sp>
      <p:sp>
        <p:nvSpPr>
          <p:cNvPr id="13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03929" y="6381402"/>
            <a:ext cx="2133600" cy="365125"/>
          </a:xfrm>
        </p:spPr>
        <p:txBody>
          <a:bodyPr/>
          <a:lstStyle/>
          <a:p>
            <a:r>
              <a:rPr lang="es-MX" dirty="0" smtClean="0">
                <a:solidFill>
                  <a:prstClr val="black">
                    <a:tint val="75000"/>
                  </a:prstClr>
                </a:solidFill>
              </a:rPr>
              <a:t>14</a:t>
            </a:r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7790"/>
            <a:ext cx="8814822" cy="5499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64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2 Título"/>
          <p:cNvSpPr txBox="1">
            <a:spLocks/>
          </p:cNvSpPr>
          <p:nvPr/>
        </p:nvSpPr>
        <p:spPr>
          <a:xfrm>
            <a:off x="1700011" y="1"/>
            <a:ext cx="7443989" cy="553792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2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Reporte de la Cartera de Inversiones mayo </a:t>
            </a:r>
            <a:r>
              <a:rPr lang="es-MX" sz="2200" b="1" dirty="0">
                <a:solidFill>
                  <a:prstClr val="white">
                    <a:lumMod val="95000"/>
                  </a:prstClr>
                </a:solidFill>
                <a:latin typeface="Candara"/>
              </a:rPr>
              <a:t>de </a:t>
            </a:r>
            <a:r>
              <a:rPr lang="es-MX" sz="22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2020</a:t>
            </a:r>
            <a:endParaRPr lang="es-MX" sz="2200" b="1" dirty="0">
              <a:solidFill>
                <a:prstClr val="white">
                  <a:lumMod val="95000"/>
                </a:prstClr>
              </a:solidFill>
              <a:latin typeface="Candara"/>
            </a:endParaRPr>
          </a:p>
        </p:txBody>
      </p:sp>
      <p:sp>
        <p:nvSpPr>
          <p:cNvPr id="13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03929" y="6381402"/>
            <a:ext cx="2133600" cy="365125"/>
          </a:xfrm>
        </p:spPr>
        <p:txBody>
          <a:bodyPr/>
          <a:lstStyle/>
          <a:p>
            <a:r>
              <a:rPr lang="es-MX" dirty="0" smtClean="0">
                <a:solidFill>
                  <a:prstClr val="black">
                    <a:tint val="75000"/>
                  </a:prstClr>
                </a:solidFill>
              </a:rPr>
              <a:t>15</a:t>
            </a:r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272" y="1090981"/>
            <a:ext cx="8681456" cy="4676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91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2 Título"/>
          <p:cNvSpPr txBox="1">
            <a:spLocks/>
          </p:cNvSpPr>
          <p:nvPr/>
        </p:nvSpPr>
        <p:spPr>
          <a:xfrm>
            <a:off x="1700011" y="1"/>
            <a:ext cx="7443989" cy="553792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2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Reporte de la Cartera de Inversiones mayo </a:t>
            </a:r>
            <a:r>
              <a:rPr lang="es-MX" sz="2200" b="1" dirty="0">
                <a:solidFill>
                  <a:prstClr val="white">
                    <a:lumMod val="95000"/>
                  </a:prstClr>
                </a:solidFill>
                <a:latin typeface="Candara"/>
              </a:rPr>
              <a:t>de </a:t>
            </a:r>
            <a:r>
              <a:rPr lang="es-MX" sz="22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2020</a:t>
            </a:r>
            <a:endParaRPr lang="es-MX" sz="2200" b="1" dirty="0">
              <a:solidFill>
                <a:prstClr val="white">
                  <a:lumMod val="95000"/>
                </a:prstClr>
              </a:solidFill>
              <a:latin typeface="Candara"/>
            </a:endParaRPr>
          </a:p>
        </p:txBody>
      </p:sp>
      <p:sp>
        <p:nvSpPr>
          <p:cNvPr id="13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03929" y="6381402"/>
            <a:ext cx="2133600" cy="365125"/>
          </a:xfrm>
        </p:spPr>
        <p:txBody>
          <a:bodyPr/>
          <a:lstStyle/>
          <a:p>
            <a:r>
              <a:rPr lang="es-MX" dirty="0" smtClean="0">
                <a:solidFill>
                  <a:prstClr val="black">
                    <a:tint val="75000"/>
                  </a:prstClr>
                </a:solidFill>
              </a:rPr>
              <a:t>16</a:t>
            </a:r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941" y="793562"/>
            <a:ext cx="8706118" cy="5092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9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2 Título"/>
          <p:cNvSpPr txBox="1">
            <a:spLocks/>
          </p:cNvSpPr>
          <p:nvPr/>
        </p:nvSpPr>
        <p:spPr>
          <a:xfrm>
            <a:off x="1700011" y="1"/>
            <a:ext cx="7443989" cy="553792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2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Reporte de la Cartera de Inversiones mayo de 2020</a:t>
            </a:r>
            <a:endParaRPr lang="es-MX" sz="2200" b="1" dirty="0">
              <a:solidFill>
                <a:prstClr val="white">
                  <a:lumMod val="95000"/>
                </a:prstClr>
              </a:solidFill>
              <a:latin typeface="Candara"/>
            </a:endParaRPr>
          </a:p>
        </p:txBody>
      </p:sp>
      <p:sp>
        <p:nvSpPr>
          <p:cNvPr id="13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03929" y="6381402"/>
            <a:ext cx="2133600" cy="365125"/>
          </a:xfrm>
        </p:spPr>
        <p:txBody>
          <a:bodyPr/>
          <a:lstStyle/>
          <a:p>
            <a:r>
              <a:rPr lang="es-MX" dirty="0" smtClean="0">
                <a:solidFill>
                  <a:prstClr val="black">
                    <a:tint val="75000"/>
                  </a:prstClr>
                </a:solidFill>
              </a:rPr>
              <a:t>17</a:t>
            </a:r>
            <a:endParaRPr lang="es-MX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857" y="1237298"/>
            <a:ext cx="8102286" cy="4383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22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Título"/>
          <p:cNvSpPr txBox="1">
            <a:spLocks/>
          </p:cNvSpPr>
          <p:nvPr/>
        </p:nvSpPr>
        <p:spPr>
          <a:xfrm>
            <a:off x="1674254" y="0"/>
            <a:ext cx="6760062" cy="573822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Reporte de la Cartera de Inversiones mayo </a:t>
            </a:r>
            <a:r>
              <a:rPr lang="es-MX" sz="2000" b="1" dirty="0">
                <a:solidFill>
                  <a:prstClr val="white">
                    <a:lumMod val="95000"/>
                  </a:prstClr>
                </a:solidFill>
                <a:latin typeface="Candara"/>
              </a:rPr>
              <a:t>de </a:t>
            </a:r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2020</a:t>
            </a:r>
            <a:endParaRPr lang="es-MX" sz="2000" b="1" dirty="0">
              <a:solidFill>
                <a:prstClr val="white">
                  <a:lumMod val="95000"/>
                </a:prstClr>
              </a:solidFill>
              <a:latin typeface="Candara"/>
            </a:endParaRPr>
          </a:p>
        </p:txBody>
      </p:sp>
      <p:sp>
        <p:nvSpPr>
          <p:cNvPr id="10" name="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579443" y="6333180"/>
            <a:ext cx="455612" cy="365125"/>
          </a:xfrm>
        </p:spPr>
        <p:txBody>
          <a:bodyPr/>
          <a:lstStyle/>
          <a:p>
            <a:r>
              <a:rPr lang="es-MX" dirty="0" smtClean="0">
                <a:solidFill>
                  <a:prstClr val="black">
                    <a:tint val="75000"/>
                  </a:prstClr>
                </a:solidFill>
              </a:rPr>
              <a:t>18</a:t>
            </a:r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940" y="1487255"/>
            <a:ext cx="8218120" cy="3883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336518" y="629266"/>
            <a:ext cx="7137779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/>
            <a:r>
              <a:rPr lang="es-MX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ORDEN DEL DÍA 06/2020</a:t>
            </a:r>
            <a:endParaRPr lang="es-MX" sz="32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790607" y="1936550"/>
            <a:ext cx="8229600" cy="3691517"/>
          </a:xfrm>
        </p:spPr>
        <p:txBody>
          <a:bodyPr>
            <a:normAutofit/>
          </a:bodyPr>
          <a:lstStyle/>
          <a:p>
            <a:pPr marL="457135" indent="-457135" algn="just" eaLnBrk="0" hangingPunct="0">
              <a:spcAft>
                <a:spcPct val="20000"/>
              </a:spcAft>
              <a:buFontTx/>
              <a:buAutoNum type="arabicPeriod"/>
              <a:defRPr/>
            </a:pPr>
            <a:r>
              <a:rPr lang="es-MX" sz="1800" b="1" dirty="0" smtClean="0">
                <a:solidFill>
                  <a:schemeClr val="bg1">
                    <a:lumMod val="50000"/>
                  </a:schemeClr>
                </a:solidFill>
              </a:rPr>
              <a:t>Lista de </a:t>
            </a:r>
            <a:r>
              <a:rPr lang="es-MX" sz="1800" b="1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es-MX" sz="1800" b="1" dirty="0" smtClean="0">
                <a:solidFill>
                  <a:schemeClr val="bg1">
                    <a:lumMod val="50000"/>
                  </a:schemeClr>
                </a:solidFill>
              </a:rPr>
              <a:t>sistencia y Declaración de Quórum </a:t>
            </a:r>
          </a:p>
          <a:p>
            <a:pPr marL="457135" indent="-457135" algn="just" eaLnBrk="0" hangingPunct="0">
              <a:spcAft>
                <a:spcPct val="20000"/>
              </a:spcAft>
              <a:buFontTx/>
              <a:buAutoNum type="arabicPeriod"/>
              <a:defRPr/>
            </a:pPr>
            <a:r>
              <a:rPr lang="es-MX" sz="1800" b="1" dirty="0" smtClean="0">
                <a:solidFill>
                  <a:schemeClr val="bg1">
                    <a:lumMod val="50000"/>
                  </a:schemeClr>
                </a:solidFill>
              </a:rPr>
              <a:t>Aprobación de Orden del Día</a:t>
            </a:r>
          </a:p>
          <a:p>
            <a:pPr marL="457135" lvl="0" indent="-457135" algn="just" eaLnBrk="0" hangingPunct="0">
              <a:spcAft>
                <a:spcPct val="20000"/>
              </a:spcAft>
              <a:buFontTx/>
              <a:buAutoNum type="arabicPeriod"/>
              <a:defRPr/>
            </a:pPr>
            <a:r>
              <a:rPr lang="es-ES" sz="1800" b="1" dirty="0" smtClean="0">
                <a:solidFill>
                  <a:schemeClr val="bg1">
                    <a:lumMod val="50000"/>
                  </a:schemeClr>
                </a:solidFill>
              </a:rPr>
              <a:t>Cuadro de </a:t>
            </a:r>
            <a:r>
              <a:rPr lang="es-ES" sz="1800" b="1" dirty="0" smtClean="0">
                <a:solidFill>
                  <a:schemeClr val="bg1">
                    <a:lumMod val="50000"/>
                  </a:schemeClr>
                </a:solidFill>
                <a:hlinkClick r:id="rId2" action="ppaction://hlinkpres?slideindex=1&amp;slidetitle="/>
              </a:rPr>
              <a:t>Pensionados</a:t>
            </a:r>
            <a:r>
              <a:rPr lang="es-ES" sz="1800" b="1" dirty="0" smtClean="0">
                <a:solidFill>
                  <a:schemeClr val="bg1">
                    <a:lumMod val="50000"/>
                  </a:schemeClr>
                </a:solidFill>
              </a:rPr>
              <a:t> efectos julio 2020</a:t>
            </a:r>
          </a:p>
          <a:p>
            <a:pPr marL="457135" indent="-457135" algn="just" eaLnBrk="0" hangingPunct="0">
              <a:spcAft>
                <a:spcPct val="20000"/>
              </a:spcAft>
              <a:buFontTx/>
              <a:buAutoNum type="arabicPeriod"/>
              <a:defRPr/>
            </a:pPr>
            <a:r>
              <a:rPr lang="es-ES" sz="1800" b="1" dirty="0" smtClean="0">
                <a:solidFill>
                  <a:schemeClr val="bg1">
                    <a:lumMod val="50000"/>
                  </a:schemeClr>
                </a:solidFill>
              </a:rPr>
              <a:t>Estados </a:t>
            </a:r>
            <a:r>
              <a:rPr lang="es-ES" sz="1800" b="1" dirty="0" smtClean="0">
                <a:solidFill>
                  <a:schemeClr val="bg1">
                    <a:lumMod val="50000"/>
                  </a:schemeClr>
                </a:solidFill>
                <a:hlinkClick r:id="rId3" action="ppaction://hlinkfile"/>
              </a:rPr>
              <a:t>Financieros</a:t>
            </a:r>
            <a:r>
              <a:rPr lang="es-ES" sz="1800" b="1" dirty="0" smtClean="0">
                <a:solidFill>
                  <a:schemeClr val="bg1">
                    <a:lumMod val="50000"/>
                  </a:schemeClr>
                </a:solidFill>
              </a:rPr>
              <a:t> a mayo de 2020</a:t>
            </a:r>
          </a:p>
          <a:p>
            <a:pPr marL="457135" indent="-457135" algn="just" eaLnBrk="0" hangingPunct="0">
              <a:spcAft>
                <a:spcPct val="20000"/>
              </a:spcAft>
              <a:buFontTx/>
              <a:buAutoNum type="arabicPeriod"/>
              <a:defRPr/>
            </a:pPr>
            <a:r>
              <a:rPr lang="es-ES" sz="1800" b="1" dirty="0" smtClean="0">
                <a:solidFill>
                  <a:schemeClr val="bg1">
                    <a:lumMod val="50000"/>
                  </a:schemeClr>
                </a:solidFill>
              </a:rPr>
              <a:t>Reporte de la Cartera de Inversiones a mayo de 2020</a:t>
            </a:r>
          </a:p>
          <a:p>
            <a:pPr marL="457135" indent="-457135" algn="just" eaLnBrk="0" hangingPunct="0">
              <a:spcAft>
                <a:spcPct val="20000"/>
              </a:spcAft>
              <a:buFontTx/>
              <a:buAutoNum type="arabicPeriod"/>
              <a:defRPr/>
            </a:pPr>
            <a:r>
              <a:rPr lang="es-ES" sz="1800" b="1" dirty="0" smtClean="0">
                <a:solidFill>
                  <a:schemeClr val="bg1">
                    <a:lumMod val="50000"/>
                  </a:schemeClr>
                </a:solidFill>
                <a:hlinkClick r:id="rId4" action="ppaction://hlinksldjump"/>
              </a:rPr>
              <a:t>Reporte de Adeudos de Entidades Públicas Patronales</a:t>
            </a:r>
            <a:endParaRPr lang="es-ES" sz="1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457135" indent="-457135" algn="just" eaLnBrk="0" hangingPunct="0">
              <a:spcAft>
                <a:spcPct val="20000"/>
              </a:spcAft>
              <a:buFontTx/>
              <a:buAutoNum type="arabicPeriod"/>
              <a:defRPr/>
            </a:pPr>
            <a:r>
              <a:rPr lang="es-MX" sz="1800" b="1" dirty="0" smtClean="0">
                <a:solidFill>
                  <a:schemeClr val="bg1">
                    <a:lumMod val="50000"/>
                  </a:schemeClr>
                </a:solidFill>
              </a:rPr>
              <a:t>Asuntos Varios</a:t>
            </a:r>
          </a:p>
          <a:p>
            <a:pPr marL="457135" indent="-457135" algn="just" eaLnBrk="0" hangingPunct="0">
              <a:spcAft>
                <a:spcPct val="20000"/>
              </a:spcAft>
              <a:buFontTx/>
              <a:buAutoNum type="arabicPeriod"/>
              <a:defRPr/>
            </a:pPr>
            <a:endParaRPr lang="es-MX" sz="1800" b="1" u="sng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457135" indent="-457135" algn="just" eaLnBrk="0" hangingPunct="0">
              <a:spcAft>
                <a:spcPct val="20000"/>
              </a:spcAft>
              <a:buFontTx/>
              <a:buAutoNum type="arabicPeriod"/>
              <a:defRPr/>
            </a:pPr>
            <a:endParaRPr lang="es-MX" sz="1800" b="1" u="sng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s-MX" sz="1800" dirty="0"/>
          </a:p>
        </p:txBody>
      </p:sp>
      <p:sp>
        <p:nvSpPr>
          <p:cNvPr id="4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74297" y="6380140"/>
            <a:ext cx="563231" cy="365125"/>
          </a:xfrm>
        </p:spPr>
        <p:txBody>
          <a:bodyPr/>
          <a:lstStyle/>
          <a:p>
            <a:fld id="{F7E28DE7-990A-407D-BC13-BE5F1D408C5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1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Título"/>
          <p:cNvSpPr txBox="1">
            <a:spLocks/>
          </p:cNvSpPr>
          <p:nvPr/>
        </p:nvSpPr>
        <p:spPr>
          <a:xfrm>
            <a:off x="1661375" y="-1"/>
            <a:ext cx="6706010" cy="605307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Reporte de la Cartera de Inversiones mayo </a:t>
            </a:r>
            <a:r>
              <a:rPr lang="es-MX" sz="2000" b="1" dirty="0">
                <a:solidFill>
                  <a:prstClr val="white">
                    <a:lumMod val="95000"/>
                  </a:prstClr>
                </a:solidFill>
                <a:latin typeface="Candara"/>
              </a:rPr>
              <a:t>de </a:t>
            </a:r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2020</a:t>
            </a:r>
            <a:endParaRPr lang="es-MX" sz="2000" b="1" dirty="0">
              <a:solidFill>
                <a:prstClr val="white">
                  <a:lumMod val="95000"/>
                </a:prstClr>
              </a:solidFill>
              <a:latin typeface="Candara"/>
            </a:endParaRPr>
          </a:p>
        </p:txBody>
      </p:sp>
      <p:sp>
        <p:nvSpPr>
          <p:cNvPr id="10" name="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541865" y="6333180"/>
            <a:ext cx="455612" cy="365125"/>
          </a:xfrm>
        </p:spPr>
        <p:txBody>
          <a:bodyPr/>
          <a:lstStyle/>
          <a:p>
            <a:r>
              <a:rPr lang="es-MX" dirty="0" smtClean="0">
                <a:solidFill>
                  <a:prstClr val="black">
                    <a:tint val="75000"/>
                  </a:prstClr>
                </a:solidFill>
              </a:rPr>
              <a:t>19</a:t>
            </a:r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719" y="2395638"/>
            <a:ext cx="8498561" cy="206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93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20</a:t>
            </a:fld>
            <a:endParaRPr lang="es-MX" dirty="0"/>
          </a:p>
        </p:txBody>
      </p:sp>
      <p:sp>
        <p:nvSpPr>
          <p:cNvPr id="5" name="2 Título"/>
          <p:cNvSpPr txBox="1">
            <a:spLocks/>
          </p:cNvSpPr>
          <p:nvPr/>
        </p:nvSpPr>
        <p:spPr>
          <a:xfrm>
            <a:off x="1674254" y="0"/>
            <a:ext cx="6760062" cy="573822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000" b="1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Reporte de la Cartera de Inversiones mayo </a:t>
            </a:r>
            <a:r>
              <a:rPr lang="es-MX" sz="2000" b="1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de </a:t>
            </a:r>
            <a:r>
              <a:rPr lang="es-MX" sz="2000" b="1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2020</a:t>
            </a:r>
            <a:endParaRPr lang="es-MX" sz="2000" b="1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4548" y="514859"/>
            <a:ext cx="5614903" cy="5828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83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2 Título"/>
          <p:cNvSpPr txBox="1">
            <a:spLocks/>
          </p:cNvSpPr>
          <p:nvPr/>
        </p:nvSpPr>
        <p:spPr>
          <a:xfrm>
            <a:off x="1674254" y="0"/>
            <a:ext cx="6760062" cy="573822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Reporte de la Cartera de Inversiones mayo </a:t>
            </a:r>
            <a:r>
              <a:rPr lang="es-MX" sz="2000" b="1" dirty="0">
                <a:solidFill>
                  <a:prstClr val="white">
                    <a:lumMod val="95000"/>
                  </a:prstClr>
                </a:solidFill>
                <a:latin typeface="Candara"/>
              </a:rPr>
              <a:t>de </a:t>
            </a:r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2020</a:t>
            </a:r>
            <a:endParaRPr lang="es-MX" sz="2000" b="1" dirty="0">
              <a:solidFill>
                <a:prstClr val="white">
                  <a:lumMod val="95000"/>
                </a:prstClr>
              </a:solidFill>
              <a:latin typeface="Candara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552" y="706900"/>
            <a:ext cx="7382896" cy="544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42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511966" y="6278889"/>
            <a:ext cx="455612" cy="365125"/>
          </a:xfrm>
        </p:spPr>
        <p:txBody>
          <a:bodyPr/>
          <a:lstStyle/>
          <a:p>
            <a:r>
              <a:rPr lang="es-MX" dirty="0" smtClean="0"/>
              <a:t>22</a:t>
            </a: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0" y="2890391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r>
              <a:rPr lang="es-MX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Reporte de adeudos de Entidades</a:t>
            </a:r>
          </a:p>
          <a:p>
            <a:pPr algn="ctr"/>
            <a:r>
              <a:rPr lang="es-MX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Públicas Patronales</a:t>
            </a:r>
            <a:endParaRPr lang="es-MX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60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6454" y="6306246"/>
            <a:ext cx="2133600" cy="365125"/>
          </a:xfrm>
        </p:spPr>
        <p:txBody>
          <a:bodyPr/>
          <a:lstStyle/>
          <a:p>
            <a:r>
              <a:rPr lang="es-MX" dirty="0" smtClean="0"/>
              <a:t>23</a:t>
            </a:r>
            <a:endParaRPr lang="es-MX" dirty="0"/>
          </a:p>
        </p:txBody>
      </p:sp>
      <p:sp>
        <p:nvSpPr>
          <p:cNvPr id="8" name="2 Título"/>
          <p:cNvSpPr txBox="1">
            <a:spLocks/>
          </p:cNvSpPr>
          <p:nvPr/>
        </p:nvSpPr>
        <p:spPr>
          <a:xfrm>
            <a:off x="1697522" y="0"/>
            <a:ext cx="6722772" cy="553792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2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Reporte de adeudos de Entidades </a:t>
            </a:r>
            <a:r>
              <a:rPr lang="es-MX" sz="2200" b="1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Públicas </a:t>
            </a:r>
            <a:r>
              <a:rPr lang="es-MX" sz="22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Patronales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30" y="1789034"/>
            <a:ext cx="8711939" cy="3279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1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50510" y="6291954"/>
            <a:ext cx="371675" cy="365125"/>
          </a:xfrm>
        </p:spPr>
        <p:txBody>
          <a:bodyPr/>
          <a:lstStyle/>
          <a:p>
            <a:r>
              <a:rPr lang="es-MX" dirty="0" smtClean="0"/>
              <a:t>24</a:t>
            </a:r>
            <a:endParaRPr lang="es-MX" dirty="0"/>
          </a:p>
        </p:txBody>
      </p:sp>
      <p:sp>
        <p:nvSpPr>
          <p:cNvPr id="8" name="2 Título"/>
          <p:cNvSpPr txBox="1">
            <a:spLocks/>
          </p:cNvSpPr>
          <p:nvPr/>
        </p:nvSpPr>
        <p:spPr>
          <a:xfrm>
            <a:off x="1687132" y="0"/>
            <a:ext cx="6735651" cy="526093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2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Reporte de adeudos de Entidades </a:t>
            </a:r>
            <a:r>
              <a:rPr lang="es-MX" sz="2200" b="1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Públicas </a:t>
            </a:r>
            <a:r>
              <a:rPr lang="es-MX" sz="22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Patronales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30" y="1161091"/>
            <a:ext cx="8711939" cy="4535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34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550432" y="6291955"/>
            <a:ext cx="371675" cy="365125"/>
          </a:xfrm>
        </p:spPr>
        <p:txBody>
          <a:bodyPr/>
          <a:lstStyle/>
          <a:p>
            <a:r>
              <a:rPr lang="es-MX" dirty="0" smtClean="0">
                <a:solidFill>
                  <a:prstClr val="black">
                    <a:tint val="75000"/>
                  </a:prstClr>
                </a:solidFill>
              </a:rPr>
              <a:t>25</a:t>
            </a:r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2 Título"/>
          <p:cNvSpPr txBox="1">
            <a:spLocks/>
          </p:cNvSpPr>
          <p:nvPr/>
        </p:nvSpPr>
        <p:spPr>
          <a:xfrm>
            <a:off x="1687132" y="0"/>
            <a:ext cx="6735651" cy="526093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200" b="1" dirty="0">
                <a:solidFill>
                  <a:prstClr val="white">
                    <a:lumMod val="95000"/>
                  </a:prstClr>
                </a:solidFill>
                <a:latin typeface="Candara"/>
              </a:rPr>
              <a:t>Reporte de adeudos de Entidades </a:t>
            </a:r>
            <a:r>
              <a:rPr lang="es-MX" sz="22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Públicas </a:t>
            </a:r>
            <a:r>
              <a:rPr lang="es-MX" sz="2200" b="1" dirty="0">
                <a:solidFill>
                  <a:prstClr val="white">
                    <a:lumMod val="95000"/>
                  </a:prstClr>
                </a:solidFill>
                <a:latin typeface="Candara"/>
              </a:rPr>
              <a:t>Patronales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86" y="2282852"/>
            <a:ext cx="8907028" cy="229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51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3341" y="2717442"/>
            <a:ext cx="6326659" cy="1143000"/>
          </a:xfrm>
        </p:spPr>
        <p:txBody>
          <a:bodyPr/>
          <a:lstStyle/>
          <a:p>
            <a:r>
              <a:rPr lang="es-MX" sz="3200" b="1" dirty="0" smtClean="0">
                <a:solidFill>
                  <a:schemeClr val="bg2">
                    <a:lumMod val="50000"/>
                  </a:schemeClr>
                </a:solidFill>
              </a:rPr>
              <a:t>7. Asuntos Varios</a:t>
            </a:r>
            <a:r>
              <a:rPr lang="es-MX" sz="3200" b="1" u="sng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MX" sz="3200" b="1" u="sng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s-MX" sz="3200" b="1" u="sng" dirty="0">
                <a:solidFill>
                  <a:schemeClr val="bg1">
                    <a:lumMod val="50000"/>
                  </a:schemeClr>
                </a:solidFill>
              </a:rPr>
            </a:br>
            <a:endParaRPr lang="es-MX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26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23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3359899" y="794983"/>
            <a:ext cx="3132522" cy="701458"/>
          </a:xfrm>
        </p:spPr>
        <p:txBody>
          <a:bodyPr>
            <a:normAutofit/>
          </a:bodyPr>
          <a:lstStyle/>
          <a:p>
            <a:r>
              <a:rPr lang="es-MX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Asuntos Varios</a:t>
            </a:r>
            <a:endParaRPr lang="es-MX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8511695" y="6390431"/>
            <a:ext cx="441058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27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7992124" y="2031765"/>
            <a:ext cx="10391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1000" b="1" dirty="0">
              <a:solidFill>
                <a:prstClr val="black"/>
              </a:solidFill>
            </a:endParaRPr>
          </a:p>
        </p:txBody>
      </p:sp>
      <p:pic>
        <p:nvPicPr>
          <p:cNvPr id="14" name="5 Imagen" descr="Dctos.pn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33965" y="2979137"/>
            <a:ext cx="397293" cy="399536"/>
          </a:xfrm>
          <a:prstGeom prst="rect">
            <a:avLst/>
          </a:prstGeom>
        </p:spPr>
      </p:pic>
      <p:pic>
        <p:nvPicPr>
          <p:cNvPr id="5" name="Imagen 4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5508" y="1891268"/>
            <a:ext cx="396274" cy="402371"/>
          </a:xfrm>
          <a:prstGeom prst="rect">
            <a:avLst/>
          </a:prstGeom>
        </p:spPr>
      </p:pic>
      <p:pic>
        <p:nvPicPr>
          <p:cNvPr id="18" name="5 Imagen" descr="Dctos.png">
            <a:hlinkClick r:id="rId6" action="ppaction://hlinkpres?slideindex=1&amp;slidetitle=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0503" y="5341427"/>
            <a:ext cx="397293" cy="399536"/>
          </a:xfrm>
          <a:prstGeom prst="rect">
            <a:avLst/>
          </a:prstGeom>
        </p:spPr>
      </p:pic>
      <p:pic>
        <p:nvPicPr>
          <p:cNvPr id="20" name="5 Imagen" descr="Dctos.png">
            <a:hlinkClick r:id="rId7" action="ppaction://hlinkfil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38831" y="4569347"/>
            <a:ext cx="397293" cy="399536"/>
          </a:xfrm>
          <a:prstGeom prst="rect">
            <a:avLst/>
          </a:prstGeom>
        </p:spPr>
      </p:pic>
      <p:pic>
        <p:nvPicPr>
          <p:cNvPr id="25" name="5 Imagen" descr="Dctos.png">
            <a:hlinkClick r:id="rId8" action="ppaction://hlinkfil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38832" y="3617765"/>
            <a:ext cx="397293" cy="399536"/>
          </a:xfrm>
          <a:prstGeom prst="rect">
            <a:avLst/>
          </a:prstGeom>
        </p:spPr>
      </p:pic>
      <p:pic>
        <p:nvPicPr>
          <p:cNvPr id="28" name="5 Imagen" descr="Dctos.png">
            <a:hlinkClick r:id="rId9" action="ppaction://hlinkfil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0784" y="2970238"/>
            <a:ext cx="397293" cy="399536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1422122" y="1915481"/>
            <a:ext cx="641152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MX" sz="17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Manual de Políticas del Sistema Institucional de Archivos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70747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473328" y="6252059"/>
            <a:ext cx="455612" cy="365125"/>
          </a:xfrm>
        </p:spPr>
        <p:txBody>
          <a:bodyPr/>
          <a:lstStyle/>
          <a:p>
            <a:fld id="{F7E28DE7-990A-407D-BC13-BE5F1D408C55}" type="slidenum">
              <a:rPr lang="es-MX" smtClean="0"/>
              <a:pPr/>
              <a:t>2</a:t>
            </a:fld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0" y="2959496"/>
            <a:ext cx="8928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s-MX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Cuadro de Pensionados Efectos julio 2020</a:t>
            </a:r>
          </a:p>
        </p:txBody>
      </p:sp>
    </p:spTree>
    <p:extLst>
      <p:ext uri="{BB962C8B-B14F-4D97-AF65-F5344CB8AC3E}">
        <p14:creationId xmlns:p14="http://schemas.microsoft.com/office/powerpoint/2010/main" val="364802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456083" y="6335747"/>
            <a:ext cx="455612" cy="365125"/>
          </a:xfrm>
        </p:spPr>
        <p:txBody>
          <a:bodyPr/>
          <a:lstStyle/>
          <a:p>
            <a:fld id="{F7E28DE7-990A-407D-BC13-BE5F1D408C55}" type="slidenum">
              <a:rPr lang="es-MX" smtClean="0"/>
              <a:pPr/>
              <a:t>3</a:t>
            </a:fld>
            <a:endParaRPr lang="es-MX" dirty="0"/>
          </a:p>
        </p:txBody>
      </p:sp>
      <p:sp>
        <p:nvSpPr>
          <p:cNvPr id="4" name="2 Título"/>
          <p:cNvSpPr>
            <a:spLocks noGrp="1"/>
          </p:cNvSpPr>
          <p:nvPr>
            <p:ph type="title" idx="4294967295"/>
          </p:nvPr>
        </p:nvSpPr>
        <p:spPr>
          <a:xfrm>
            <a:off x="1720321" y="35132"/>
            <a:ext cx="6735762" cy="4714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algn="ctr"/>
            <a:r>
              <a:rPr lang="es-MX" sz="2400" b="1" dirty="0" smtClean="0">
                <a:solidFill>
                  <a:schemeClr val="bg1">
                    <a:lumMod val="95000"/>
                  </a:schemeClr>
                </a:solidFill>
              </a:rPr>
              <a:t>Cuadro de Pensionados</a:t>
            </a:r>
            <a:endParaRPr lang="es-MX" sz="2400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6" name="5 Imagen" descr="Dctos.png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066141" y="6239077"/>
            <a:ext cx="390190" cy="364335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194213" y="574083"/>
            <a:ext cx="87174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Con fundamento en el Artículo 153, </a:t>
            </a:r>
            <a:r>
              <a:rPr lang="es-MX" sz="16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F</a:t>
            </a:r>
            <a:r>
              <a:rPr lang="es-MX" sz="1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racción IX, de la Ley del Instituto de Pensiones del Estado de Jalisco, se pone a la consideración del Consejo Directivo la autorización de las siguientes pensiones y pagos únicos con efectos al 1 de julio de 2020:</a:t>
            </a:r>
            <a:endParaRPr lang="es-MX" sz="16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17 CuadroTexto"/>
          <p:cNvSpPr txBox="1"/>
          <p:nvPr/>
        </p:nvSpPr>
        <p:spPr>
          <a:xfrm>
            <a:off x="844766" y="6544453"/>
            <a:ext cx="7920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 smtClean="0"/>
              <a:t>Estadística</a:t>
            </a:r>
            <a:endParaRPr lang="es-MX" sz="800" b="1" dirty="0"/>
          </a:p>
        </p:txBody>
      </p:sp>
      <p:pic>
        <p:nvPicPr>
          <p:cNvPr id="13" name="5 Imagen" descr="Dctos.pn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03210" y="6246642"/>
            <a:ext cx="420077" cy="392242"/>
          </a:xfrm>
          <a:prstGeom prst="rect">
            <a:avLst/>
          </a:prstGeom>
        </p:spPr>
      </p:pic>
      <p:sp>
        <p:nvSpPr>
          <p:cNvPr id="14" name="17 CuadroTexto"/>
          <p:cNvSpPr txBox="1"/>
          <p:nvPr/>
        </p:nvSpPr>
        <p:spPr>
          <a:xfrm>
            <a:off x="1448110" y="6557743"/>
            <a:ext cx="8553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 smtClean="0"/>
              <a:t>Altas y Bajas</a:t>
            </a:r>
            <a:endParaRPr lang="es-MX" sz="800" b="1" dirty="0"/>
          </a:p>
        </p:txBody>
      </p:sp>
      <p:pic>
        <p:nvPicPr>
          <p:cNvPr id="15" name="5 Imagen" descr="Dctos.png">
            <a:hlinkClick r:id="rId6" action="ppaction://hlinkpres?slideindex=1&amp;slidetitle=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0377" y="6227658"/>
            <a:ext cx="441188" cy="396876"/>
          </a:xfrm>
          <a:prstGeom prst="rect">
            <a:avLst/>
          </a:prstGeom>
        </p:spPr>
      </p:pic>
      <p:sp>
        <p:nvSpPr>
          <p:cNvPr id="16" name="17 CuadroTexto"/>
          <p:cNvSpPr txBox="1"/>
          <p:nvPr/>
        </p:nvSpPr>
        <p:spPr>
          <a:xfrm>
            <a:off x="246534" y="6544453"/>
            <a:ext cx="7920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 smtClean="0"/>
              <a:t>&gt;$50,000</a:t>
            </a:r>
            <a:endParaRPr lang="es-MX" sz="800" b="1" dirty="0"/>
          </a:p>
        </p:txBody>
      </p:sp>
      <p:pic>
        <p:nvPicPr>
          <p:cNvPr id="18" name="5 Imagen" descr="Dctos.png">
            <a:hlinkClick r:id="rId7" action="ppaction://hlinkpres?slideindex=1&amp;slidetitle=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0383" y="6232950"/>
            <a:ext cx="419373" cy="391584"/>
          </a:xfrm>
          <a:prstGeom prst="rect">
            <a:avLst/>
          </a:prstGeom>
        </p:spPr>
      </p:pic>
      <p:sp>
        <p:nvSpPr>
          <p:cNvPr id="19" name="17 CuadroTexto"/>
          <p:cNvSpPr txBox="1"/>
          <p:nvPr/>
        </p:nvSpPr>
        <p:spPr>
          <a:xfrm>
            <a:off x="2059675" y="6557743"/>
            <a:ext cx="156584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 smtClean="0"/>
              <a:t>Comparativo Altas </a:t>
            </a:r>
            <a:r>
              <a:rPr lang="es-MX" sz="800" b="1" dirty="0"/>
              <a:t>y Bajas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405" y="1558412"/>
            <a:ext cx="8797290" cy="4237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08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486205" y="6265643"/>
            <a:ext cx="455612" cy="365125"/>
          </a:xfrm>
        </p:spPr>
        <p:txBody>
          <a:bodyPr/>
          <a:lstStyle/>
          <a:p>
            <a:fld id="{F7E28DE7-990A-407D-BC13-BE5F1D408C55}" type="slidenum">
              <a:rPr lang="es-MX" smtClean="0"/>
              <a:pPr/>
              <a:t>4</a:t>
            </a:fld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0" y="284422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r>
              <a:rPr lang="es-MX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Estados Financieros a mayo 2020</a:t>
            </a:r>
          </a:p>
        </p:txBody>
      </p:sp>
    </p:spTree>
    <p:extLst>
      <p:ext uri="{BB962C8B-B14F-4D97-AF65-F5344CB8AC3E}">
        <p14:creationId xmlns:p14="http://schemas.microsoft.com/office/powerpoint/2010/main" val="378363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530556" y="6273369"/>
            <a:ext cx="435417" cy="365125"/>
          </a:xfrm>
        </p:spPr>
        <p:txBody>
          <a:bodyPr/>
          <a:lstStyle/>
          <a:p>
            <a:fld id="{F7E28DE7-990A-407D-BC13-BE5F1D408C55}" type="slidenum">
              <a:rPr lang="es-MX" smtClean="0"/>
              <a:pPr/>
              <a:t>5</a:t>
            </a:fld>
            <a:endParaRPr lang="es-MX" dirty="0"/>
          </a:p>
        </p:txBody>
      </p:sp>
      <p:sp>
        <p:nvSpPr>
          <p:cNvPr id="4" name="2 Título"/>
          <p:cNvSpPr>
            <a:spLocks noGrp="1"/>
          </p:cNvSpPr>
          <p:nvPr>
            <p:ph type="ctrTitle" idx="4294967295"/>
          </p:nvPr>
        </p:nvSpPr>
        <p:spPr>
          <a:xfrm>
            <a:off x="1780506" y="106080"/>
            <a:ext cx="6750050" cy="51117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algn="ctr"/>
            <a:r>
              <a:rPr lang="es-MX" sz="2400" dirty="0" smtClean="0">
                <a:solidFill>
                  <a:schemeClr val="bg1">
                    <a:lumMod val="95000"/>
                  </a:schemeClr>
                </a:solidFill>
              </a:rPr>
              <a:t>Estados Financieros al 31 de mayo de 2020</a:t>
            </a:r>
            <a:endParaRPr lang="es-MX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5" name="9 Imagen" descr="Dctos.png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05831" y="5673771"/>
            <a:ext cx="521386" cy="486837"/>
          </a:xfrm>
          <a:prstGeom prst="rect">
            <a:avLst/>
          </a:prstGeom>
        </p:spPr>
      </p:pic>
      <p:sp>
        <p:nvSpPr>
          <p:cNvPr id="16" name="17 CuadroTexto"/>
          <p:cNvSpPr txBox="1"/>
          <p:nvPr/>
        </p:nvSpPr>
        <p:spPr>
          <a:xfrm>
            <a:off x="6721788" y="6147730"/>
            <a:ext cx="778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 smtClean="0"/>
              <a:t>Reserva Técnica</a:t>
            </a:r>
            <a:endParaRPr lang="es-MX" sz="1000" b="1" dirty="0"/>
          </a:p>
        </p:txBody>
      </p:sp>
      <p:pic>
        <p:nvPicPr>
          <p:cNvPr id="10" name="9 Imagen" descr="Dctos.png">
            <a:hlinkClick r:id="rId4" action="ppaction://hlinkfile"/>
          </p:cNvPr>
          <p:cNvPicPr>
            <a:picLocks noChangeAspect="1"/>
          </p:cNvPicPr>
          <p:nvPr/>
        </p:nvPicPr>
        <p:blipFill rotWithShape="1">
          <a:blip r:embed="rId3" cstate="print"/>
          <a:srcRect l="3310" t="3387" r="6864" b="4136"/>
          <a:stretch/>
        </p:blipFill>
        <p:spPr>
          <a:xfrm>
            <a:off x="7684820" y="5726335"/>
            <a:ext cx="466338" cy="448287"/>
          </a:xfrm>
          <a:prstGeom prst="rect">
            <a:avLst/>
          </a:prstGeom>
        </p:spPr>
      </p:pic>
      <p:sp>
        <p:nvSpPr>
          <p:cNvPr id="11" name="17 CuadroTexto"/>
          <p:cNvSpPr txBox="1"/>
          <p:nvPr/>
        </p:nvSpPr>
        <p:spPr>
          <a:xfrm>
            <a:off x="7500777" y="6174622"/>
            <a:ext cx="8159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 smtClean="0"/>
              <a:t>Resumen Ejecutivo Financiero</a:t>
            </a:r>
            <a:endParaRPr lang="es-MX" sz="1000" b="1" dirty="0">
              <a:solidFill>
                <a:srgbClr val="FF0000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213" y="1091214"/>
            <a:ext cx="8340051" cy="425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12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6</a:t>
            </a:fld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1719940" y="54981"/>
            <a:ext cx="605486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2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Comentarios a los Estados </a:t>
            </a:r>
            <a:r>
              <a:rPr lang="es-MX" sz="22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F</a:t>
            </a:r>
            <a:r>
              <a:rPr lang="es-MX" sz="22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inancieros mayo 2020</a:t>
            </a:r>
            <a:endParaRPr lang="es-MX" sz="22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9525" y="1003292"/>
            <a:ext cx="1207113" cy="49991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523" y="1790164"/>
            <a:ext cx="8332277" cy="3773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77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00271" y="6280373"/>
            <a:ext cx="388927" cy="365125"/>
          </a:xfrm>
        </p:spPr>
        <p:txBody>
          <a:bodyPr/>
          <a:lstStyle/>
          <a:p>
            <a:fld id="{F7E28DE7-990A-407D-BC13-BE5F1D408C55}" type="slidenum">
              <a:rPr lang="es-MX" smtClean="0"/>
              <a:pPr/>
              <a:t>7</a:t>
            </a:fld>
            <a:endParaRPr lang="es-MX" dirty="0"/>
          </a:p>
        </p:txBody>
      </p:sp>
      <p:sp>
        <p:nvSpPr>
          <p:cNvPr id="4" name="2 Título"/>
          <p:cNvSpPr>
            <a:spLocks noGrp="1"/>
          </p:cNvSpPr>
          <p:nvPr>
            <p:ph type="ctrTitle" idx="4294967295"/>
          </p:nvPr>
        </p:nvSpPr>
        <p:spPr>
          <a:xfrm>
            <a:off x="1649125" y="103189"/>
            <a:ext cx="6767512" cy="4889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algn="ctr"/>
            <a:r>
              <a:rPr lang="es-MX" sz="2400" dirty="0" smtClean="0">
                <a:solidFill>
                  <a:schemeClr val="bg1">
                    <a:lumMod val="95000"/>
                  </a:schemeClr>
                </a:solidFill>
              </a:rPr>
              <a:t>Estados Financieros al 31 de mayo de 2020</a:t>
            </a:r>
            <a:endParaRPr lang="es-MX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718" y="713909"/>
            <a:ext cx="8401016" cy="5749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36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8</a:t>
            </a:fld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0348" y="941235"/>
            <a:ext cx="2469094" cy="499915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743910" y="116928"/>
            <a:ext cx="606608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9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Comentarios a los Estados </a:t>
            </a:r>
            <a:r>
              <a:rPr lang="es-MX" sz="19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F</a:t>
            </a:r>
            <a:r>
              <a:rPr lang="es-MX" sz="19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inancieros al 3</a:t>
            </a:r>
            <a:r>
              <a:rPr lang="es-MX" sz="19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1</a:t>
            </a:r>
            <a:r>
              <a:rPr lang="es-MX" sz="19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 de mayo 2020</a:t>
            </a:r>
            <a:endParaRPr lang="es-MX" sz="1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189" y="1596534"/>
            <a:ext cx="8565622" cy="433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13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3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7.xml><?xml version="1.0" encoding="utf-8"?>
<a:theme xmlns:a="http://schemas.openxmlformats.org/drawingml/2006/main" name="4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8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2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0.xml><?xml version="1.0" encoding="utf-8"?>
<a:theme xmlns:a="http://schemas.openxmlformats.org/drawingml/2006/main" name="3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4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1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bco</Template>
  <TotalTime>19382</TotalTime>
  <Words>361</Words>
  <Application>Microsoft Office PowerPoint</Application>
  <PresentationFormat>Presentación en pantalla (4:3)</PresentationFormat>
  <Paragraphs>78</Paragraphs>
  <Slides>28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21</vt:i4>
      </vt:variant>
      <vt:variant>
        <vt:lpstr>Títulos de diapositiva</vt:lpstr>
      </vt:variant>
      <vt:variant>
        <vt:i4>28</vt:i4>
      </vt:variant>
    </vt:vector>
  </HeadingPairs>
  <TitlesOfParts>
    <vt:vector size="53" baseType="lpstr">
      <vt:lpstr>Arial</vt:lpstr>
      <vt:lpstr>Calibri</vt:lpstr>
      <vt:lpstr>Candara</vt:lpstr>
      <vt:lpstr>Century Gothic</vt:lpstr>
      <vt:lpstr>1_Template IPEJAL ppt</vt:lpstr>
      <vt:lpstr>plantilla ipejal 2019</vt:lpstr>
      <vt:lpstr>1_plantilla ipejal 2019</vt:lpstr>
      <vt:lpstr>Tema Sesiones</vt:lpstr>
      <vt:lpstr>2_Template IPEJAL ppt</vt:lpstr>
      <vt:lpstr>2_plantilla ipejal 2019</vt:lpstr>
      <vt:lpstr>3_plantilla ipejal 2019</vt:lpstr>
      <vt:lpstr>1_Tema Sesiones</vt:lpstr>
      <vt:lpstr>3_Template IPEJAL ppt</vt:lpstr>
      <vt:lpstr>4_plantilla ipejal 2019</vt:lpstr>
      <vt:lpstr>5_plantilla ipejal 2019</vt:lpstr>
      <vt:lpstr>2_Tema Sesiones</vt:lpstr>
      <vt:lpstr>4_Template IPEJAL ppt</vt:lpstr>
      <vt:lpstr>6_plantilla ipejal 2019</vt:lpstr>
      <vt:lpstr>7_plantilla ipejal 2019</vt:lpstr>
      <vt:lpstr>3_Tema Sesiones</vt:lpstr>
      <vt:lpstr>4_Tema Sesiones</vt:lpstr>
      <vt:lpstr>1_Diseño personalizado</vt:lpstr>
      <vt:lpstr>2_Diseño personalizado</vt:lpstr>
      <vt:lpstr>3_Diseño personalizado</vt:lpstr>
      <vt:lpstr>4_Diseño personalizado</vt:lpstr>
      <vt:lpstr>Presentación de PowerPoint</vt:lpstr>
      <vt:lpstr>ORDEN DEL DÍA 06/2020</vt:lpstr>
      <vt:lpstr>Presentación de PowerPoint</vt:lpstr>
      <vt:lpstr>Cuadro de Pensionados</vt:lpstr>
      <vt:lpstr>Presentación de PowerPoint</vt:lpstr>
      <vt:lpstr>Estados Financieros al 31 de mayo de 2020</vt:lpstr>
      <vt:lpstr>Presentación de PowerPoint</vt:lpstr>
      <vt:lpstr>Estados Financieros al 31 de mayo de 2020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7. Asuntos Varios  </vt:lpstr>
      <vt:lpstr>Asuntos Varios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Farias Orozco, Anais</dc:creator>
  <cp:lastModifiedBy>Ramirez Ramirez, Fatima Gabriela</cp:lastModifiedBy>
  <cp:revision>953</cp:revision>
  <cp:lastPrinted>2020-04-30T20:40:16Z</cp:lastPrinted>
  <dcterms:created xsi:type="dcterms:W3CDTF">2018-11-09T16:50:30Z</dcterms:created>
  <dcterms:modified xsi:type="dcterms:W3CDTF">2020-06-25T18:33:00Z</dcterms:modified>
</cp:coreProperties>
</file>